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ungee" panose="02020500000000000000" charset="0"/>
      <p:regular r:id="rId21"/>
    </p:embeddedFont>
    <p:embeddedFont>
      <p:font typeface="Press Start 2P" panose="02020500000000000000" charset="0"/>
      <p:regular r:id="rId22"/>
    </p:embeddedFont>
    <p:embeddedFont>
      <p:font typeface="Roboto Mono" panose="00000009000000000000" pitchFamily="49"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411425" y="5104175"/>
            <a:ext cx="19110851" cy="5337599"/>
          </a:xfrm>
          <a:prstGeom prst="rect">
            <a:avLst/>
          </a:prstGeom>
          <a:noFill/>
          <a:ln>
            <a:noFill/>
          </a:ln>
        </p:spPr>
      </p:pic>
      <p:sp>
        <p:nvSpPr>
          <p:cNvPr id="11" name="Google Shape;11;p3"/>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3">
              <a:alphaModFix/>
            </a:blip>
            <a:stretch>
              <a:fillRect l="-13509" t="-3849" r="-13279" b="-3849"/>
            </a:stretch>
          </a:blipFill>
          <a:ln>
            <a:noFill/>
          </a:ln>
        </p:spPr>
      </p:sp>
      <p:sp>
        <p:nvSpPr>
          <p:cNvPr id="12" name="Google Shape;12;p3"/>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4">
              <a:alphaModFix/>
            </a:blip>
            <a:stretch>
              <a:fillRect l="-49868" t="-22379" r="-49517" b="-122364"/>
            </a:stretch>
          </a:blipFill>
          <a:ln>
            <a:noFill/>
          </a:ln>
        </p:spPr>
      </p:sp>
      <p:grpSp>
        <p:nvGrpSpPr>
          <p:cNvPr id="13" name="Google Shape;13;p3"/>
          <p:cNvGrpSpPr/>
          <p:nvPr/>
        </p:nvGrpSpPr>
        <p:grpSpPr>
          <a:xfrm>
            <a:off x="4890652" y="6624571"/>
            <a:ext cx="8660553" cy="1552710"/>
            <a:chOff x="-22013" y="-139976"/>
            <a:chExt cx="11547404" cy="2070279"/>
          </a:xfrm>
        </p:grpSpPr>
        <p:grpSp>
          <p:nvGrpSpPr>
            <p:cNvPr id="14" name="Google Shape;14;p3"/>
            <p:cNvGrpSpPr/>
            <p:nvPr/>
          </p:nvGrpSpPr>
          <p:grpSpPr>
            <a:xfrm>
              <a:off x="0" y="-139976"/>
              <a:ext cx="11525392" cy="2070279"/>
              <a:chOff x="0" y="-38100"/>
              <a:chExt cx="3137100" cy="563510"/>
            </a:xfrm>
          </p:grpSpPr>
          <p:sp>
            <p:nvSpPr>
              <p:cNvPr id="15" name="Google Shape;15;p3"/>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12" scaled="0"/>
              </a:gradFill>
              <a:ln w="85725" cap="sq" cmpd="sng">
                <a:solidFill>
                  <a:srgbClr val="5067DC"/>
                </a:solidFill>
                <a:prstDash val="solid"/>
                <a:miter lim="8000"/>
                <a:headEnd type="none" w="sm" len="sm"/>
                <a:tailEnd type="none" w="sm" len="sm"/>
              </a:ln>
            </p:spPr>
          </p:sp>
          <p:sp>
            <p:nvSpPr>
              <p:cNvPr id="16" name="Google Shape;16;p3"/>
              <p:cNvSpPr txBox="1"/>
              <p:nvPr/>
            </p:nvSpPr>
            <p:spPr>
              <a:xfrm>
                <a:off x="0" y="-38100"/>
                <a:ext cx="3137100" cy="5634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 name="Google Shape;17;p3"/>
            <p:cNvGrpSpPr/>
            <p:nvPr/>
          </p:nvGrpSpPr>
          <p:grpSpPr>
            <a:xfrm>
              <a:off x="117963" y="1571810"/>
              <a:ext cx="11291089" cy="248215"/>
              <a:chOff x="0" y="-38100"/>
              <a:chExt cx="3073325" cy="67560"/>
            </a:xfrm>
          </p:grpSpPr>
          <p:sp>
            <p:nvSpPr>
              <p:cNvPr id="18" name="Google Shape;18;p3"/>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sp>
          <p:sp>
            <p:nvSpPr>
              <p:cNvPr id="19" name="Google Shape;19;p3"/>
              <p:cNvSpPr txBox="1"/>
              <p:nvPr/>
            </p:nvSpPr>
            <p:spPr>
              <a:xfrm>
                <a:off x="0" y="-38100"/>
                <a:ext cx="3073200" cy="67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20;p3"/>
            <p:cNvGrpSpPr/>
            <p:nvPr/>
          </p:nvGrpSpPr>
          <p:grpSpPr>
            <a:xfrm rot="-5400000">
              <a:off x="10454941" y="796937"/>
              <a:ext cx="1649948" cy="258264"/>
              <a:chOff x="0" y="-38100"/>
              <a:chExt cx="449100" cy="70297"/>
            </a:xfrm>
          </p:grpSpPr>
          <p:sp>
            <p:nvSpPr>
              <p:cNvPr id="21" name="Google Shape;21;p3"/>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sp>
          <p:sp>
            <p:nvSpPr>
              <p:cNvPr id="22" name="Google Shape;22;p3"/>
              <p:cNvSpPr txBox="1"/>
              <p:nvPr/>
            </p:nvSpPr>
            <p:spPr>
              <a:xfrm>
                <a:off x="0" y="-38100"/>
                <a:ext cx="449100" cy="70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23;p3"/>
            <p:cNvGrpSpPr/>
            <p:nvPr/>
          </p:nvGrpSpPr>
          <p:grpSpPr>
            <a:xfrm rot="-5400000">
              <a:off x="-717855" y="796937"/>
              <a:ext cx="1649948" cy="258264"/>
              <a:chOff x="0" y="-38100"/>
              <a:chExt cx="449100" cy="70297"/>
            </a:xfrm>
          </p:grpSpPr>
          <p:sp>
            <p:nvSpPr>
              <p:cNvPr id="24" name="Google Shape;24;p3"/>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sp>
          <p:sp>
            <p:nvSpPr>
              <p:cNvPr id="25" name="Google Shape;25;p3"/>
              <p:cNvSpPr txBox="1"/>
              <p:nvPr/>
            </p:nvSpPr>
            <p:spPr>
              <a:xfrm>
                <a:off x="0" y="-38100"/>
                <a:ext cx="449100" cy="70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117963" y="-38514"/>
              <a:ext cx="11291089" cy="248215"/>
              <a:chOff x="0" y="-38100"/>
              <a:chExt cx="3073325" cy="67560"/>
            </a:xfrm>
          </p:grpSpPr>
          <p:sp>
            <p:nvSpPr>
              <p:cNvPr id="27" name="Google Shape;27;p3"/>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sp>
          <p:sp>
            <p:nvSpPr>
              <p:cNvPr id="28" name="Google Shape;28;p3"/>
              <p:cNvSpPr txBox="1"/>
              <p:nvPr/>
            </p:nvSpPr>
            <p:spPr>
              <a:xfrm>
                <a:off x="0" y="-38100"/>
                <a:ext cx="3073200" cy="67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 name="Google Shape;29;p3"/>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5">
              <a:alphaModFix/>
            </a:blip>
            <a:stretch>
              <a:fillRect/>
            </a:stretch>
          </a:blipFill>
          <a:ln>
            <a:noFill/>
          </a:ln>
        </p:spPr>
      </p:sp>
      <p:sp>
        <p:nvSpPr>
          <p:cNvPr id="30" name="Google Shape;30;p3"/>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6">
              <a:alphaModFix/>
            </a:blip>
            <a:stretch>
              <a:fillRect/>
            </a:stretch>
          </a:blipFill>
          <a:ln>
            <a:noFill/>
          </a:ln>
        </p:spPr>
      </p:sp>
      <p:sp>
        <p:nvSpPr>
          <p:cNvPr id="31" name="Google Shape;31;p3"/>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7">
              <a:alphaModFix/>
            </a:blip>
            <a:stretch>
              <a:fillRect/>
            </a:stretch>
          </a:blipFill>
          <a:ln>
            <a:noFill/>
          </a:ln>
        </p:spPr>
      </p:sp>
      <p:sp>
        <p:nvSpPr>
          <p:cNvPr id="32" name="Google Shape;32;p3"/>
          <p:cNvSpPr/>
          <p:nvPr/>
        </p:nvSpPr>
        <p:spPr>
          <a:xfrm>
            <a:off x="14422115" y="566778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946991" y="6812853"/>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70507" y="755785"/>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630606" y="4152370"/>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6" name="Google Shape;36;p3"/>
          <p:cNvSpPr/>
          <p:nvPr/>
        </p:nvSpPr>
        <p:spPr>
          <a:xfrm>
            <a:off x="870507" y="8941662"/>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7" name="Google Shape;37;p3"/>
          <p:cNvSpPr/>
          <p:nvPr/>
        </p:nvSpPr>
        <p:spPr>
          <a:xfrm>
            <a:off x="16906474" y="5410200"/>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8" name="Google Shape;38;p3"/>
          <p:cNvSpPr/>
          <p:nvPr/>
        </p:nvSpPr>
        <p:spPr>
          <a:xfrm>
            <a:off x="13714183" y="438916"/>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9" name="Google Shape;39;p3"/>
          <p:cNvSpPr/>
          <p:nvPr/>
        </p:nvSpPr>
        <p:spPr>
          <a:xfrm>
            <a:off x="13714183" y="4109867"/>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0" name="Google Shape;40;p3"/>
          <p:cNvSpPr/>
          <p:nvPr/>
        </p:nvSpPr>
        <p:spPr>
          <a:xfrm>
            <a:off x="17259300" y="9099981"/>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1" name="Google Shape;41;p3"/>
          <p:cNvSpPr/>
          <p:nvPr/>
        </p:nvSpPr>
        <p:spPr>
          <a:xfrm>
            <a:off x="14030568" y="8941662"/>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2" name="Google Shape;42;p3"/>
          <p:cNvSpPr/>
          <p:nvPr/>
        </p:nvSpPr>
        <p:spPr>
          <a:xfrm>
            <a:off x="4903473" y="1213356"/>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3" name="Google Shape;43;p3"/>
          <p:cNvSpPr/>
          <p:nvPr/>
        </p:nvSpPr>
        <p:spPr>
          <a:xfrm>
            <a:off x="16691416" y="1529994"/>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4" name="Google Shape;44;p3"/>
          <p:cNvSpPr/>
          <p:nvPr/>
        </p:nvSpPr>
        <p:spPr>
          <a:xfrm>
            <a:off x="4376079" y="5984194"/>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5" name="Google Shape;45;p3"/>
          <p:cNvSpPr txBox="1">
            <a:spLocks noGrp="1"/>
          </p:cNvSpPr>
          <p:nvPr>
            <p:ph type="title"/>
          </p:nvPr>
        </p:nvSpPr>
        <p:spPr>
          <a:xfrm>
            <a:off x="7096175" y="1323375"/>
            <a:ext cx="4095600" cy="2829000"/>
          </a:xfrm>
          <a:prstGeom prst="rect">
            <a:avLst/>
          </a:prstGeom>
          <a:noFill/>
          <a:ln>
            <a:noFill/>
          </a:ln>
        </p:spPr>
        <p:txBody>
          <a:bodyPr spcFirstLastPara="1" wrap="square" lIns="91425" tIns="45700" rIns="91425" bIns="45700" anchor="ctr" anchorCtr="0">
            <a:normAutofit/>
          </a:bodyPr>
          <a:lstStyle>
            <a:lvl1pPr marR="0" lvl="0" algn="ctr">
              <a:spcBef>
                <a:spcPts val="0"/>
              </a:spcBef>
              <a:spcAft>
                <a:spcPts val="0"/>
              </a:spcAft>
              <a:buClr>
                <a:srgbClr val="1439AE"/>
              </a:buClr>
              <a:buSzPts val="3600"/>
              <a:buFont typeface="Press Start 2P"/>
              <a:buNone/>
              <a:defRPr sz="3600" i="0" u="none" strike="noStrike" cap="none">
                <a:solidFill>
                  <a:srgbClr val="1439AE"/>
                </a:solidFill>
                <a:latin typeface="Press Start 2P"/>
                <a:ea typeface="Press Start 2P"/>
                <a:cs typeface="Press Start 2P"/>
                <a:sym typeface="Press Start 2P"/>
              </a:defRPr>
            </a:lvl1pPr>
            <a:lvl2pPr lvl="1">
              <a:spcBef>
                <a:spcPts val="0"/>
              </a:spcBef>
              <a:spcAft>
                <a:spcPts val="0"/>
              </a:spcAft>
              <a:buClr>
                <a:srgbClr val="1439AE"/>
              </a:buClr>
              <a:buSzPts val="1400"/>
              <a:buNone/>
              <a:defRPr sz="1800">
                <a:solidFill>
                  <a:srgbClr val="1439AE"/>
                </a:solidFill>
              </a:defRPr>
            </a:lvl2pPr>
            <a:lvl3pPr lvl="2">
              <a:spcBef>
                <a:spcPts val="0"/>
              </a:spcBef>
              <a:spcAft>
                <a:spcPts val="0"/>
              </a:spcAft>
              <a:buClr>
                <a:srgbClr val="1439AE"/>
              </a:buClr>
              <a:buSzPts val="1400"/>
              <a:buNone/>
              <a:defRPr sz="1800">
                <a:solidFill>
                  <a:srgbClr val="1439AE"/>
                </a:solidFill>
              </a:defRPr>
            </a:lvl3pPr>
            <a:lvl4pPr lvl="3">
              <a:spcBef>
                <a:spcPts val="0"/>
              </a:spcBef>
              <a:spcAft>
                <a:spcPts val="0"/>
              </a:spcAft>
              <a:buClr>
                <a:srgbClr val="1439AE"/>
              </a:buClr>
              <a:buSzPts val="1400"/>
              <a:buNone/>
              <a:defRPr sz="1800">
                <a:solidFill>
                  <a:srgbClr val="1439AE"/>
                </a:solidFill>
              </a:defRPr>
            </a:lvl4pPr>
            <a:lvl5pPr lvl="4">
              <a:spcBef>
                <a:spcPts val="0"/>
              </a:spcBef>
              <a:spcAft>
                <a:spcPts val="0"/>
              </a:spcAft>
              <a:buClr>
                <a:srgbClr val="1439AE"/>
              </a:buClr>
              <a:buSzPts val="1400"/>
              <a:buNone/>
              <a:defRPr sz="1800">
                <a:solidFill>
                  <a:srgbClr val="1439AE"/>
                </a:solidFill>
              </a:defRPr>
            </a:lvl5pPr>
            <a:lvl6pPr lvl="5">
              <a:spcBef>
                <a:spcPts val="0"/>
              </a:spcBef>
              <a:spcAft>
                <a:spcPts val="0"/>
              </a:spcAft>
              <a:buClr>
                <a:srgbClr val="1439AE"/>
              </a:buClr>
              <a:buSzPts val="1400"/>
              <a:buNone/>
              <a:defRPr sz="1800">
                <a:solidFill>
                  <a:srgbClr val="1439AE"/>
                </a:solidFill>
              </a:defRPr>
            </a:lvl6pPr>
            <a:lvl7pPr lvl="6">
              <a:spcBef>
                <a:spcPts val="0"/>
              </a:spcBef>
              <a:spcAft>
                <a:spcPts val="0"/>
              </a:spcAft>
              <a:buClr>
                <a:srgbClr val="1439AE"/>
              </a:buClr>
              <a:buSzPts val="1400"/>
              <a:buNone/>
              <a:defRPr sz="1800">
                <a:solidFill>
                  <a:srgbClr val="1439AE"/>
                </a:solidFill>
              </a:defRPr>
            </a:lvl7pPr>
            <a:lvl8pPr lvl="7">
              <a:spcBef>
                <a:spcPts val="0"/>
              </a:spcBef>
              <a:spcAft>
                <a:spcPts val="0"/>
              </a:spcAft>
              <a:buClr>
                <a:srgbClr val="1439AE"/>
              </a:buClr>
              <a:buSzPts val="1400"/>
              <a:buNone/>
              <a:defRPr sz="1800">
                <a:solidFill>
                  <a:srgbClr val="1439AE"/>
                </a:solidFill>
              </a:defRPr>
            </a:lvl8pPr>
            <a:lvl9pPr lvl="8">
              <a:spcBef>
                <a:spcPts val="0"/>
              </a:spcBef>
              <a:spcAft>
                <a:spcPts val="0"/>
              </a:spcAft>
              <a:buClr>
                <a:srgbClr val="1439AE"/>
              </a:buClr>
              <a:buSzPts val="1400"/>
              <a:buNone/>
              <a:defRPr sz="1800">
                <a:solidFill>
                  <a:srgbClr val="1439AE"/>
                </a:solidFill>
              </a:defRPr>
            </a:lvl9pPr>
          </a:lstStyle>
          <a:p>
            <a:endParaRPr/>
          </a:p>
        </p:txBody>
      </p:sp>
      <p:sp>
        <p:nvSpPr>
          <p:cNvPr id="46" name="Google Shape;46;p3"/>
          <p:cNvSpPr txBox="1">
            <a:spLocks noGrp="1"/>
          </p:cNvSpPr>
          <p:nvPr>
            <p:ph type="subTitle" idx="1"/>
          </p:nvPr>
        </p:nvSpPr>
        <p:spPr>
          <a:xfrm>
            <a:off x="7381925" y="4266400"/>
            <a:ext cx="3571800" cy="317700"/>
          </a:xfrm>
          <a:prstGeom prst="rect">
            <a:avLst/>
          </a:prstGeom>
        </p:spPr>
        <p:txBody>
          <a:bodyPr spcFirstLastPara="1" wrap="square" lIns="91425" tIns="45700" rIns="91425" bIns="45700" anchor="t" anchorCtr="0">
            <a:normAutofit/>
          </a:bodyPr>
          <a:lstStyle>
            <a:lvl1pPr lvl="0">
              <a:spcBef>
                <a:spcPts val="640"/>
              </a:spcBef>
              <a:spcAft>
                <a:spcPts val="0"/>
              </a:spcAft>
              <a:buClr>
                <a:schemeClr val="lt1"/>
              </a:buClr>
              <a:buSzPts val="3300"/>
              <a:buNone/>
              <a:defRPr sz="3300" b="1">
                <a:solidFill>
                  <a:schemeClr val="lt1"/>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47" name="Google Shape;47;p3"/>
          <p:cNvSpPr txBox="1">
            <a:spLocks noGrp="1"/>
          </p:cNvSpPr>
          <p:nvPr>
            <p:ph type="subTitle" idx="2"/>
          </p:nvPr>
        </p:nvSpPr>
        <p:spPr>
          <a:xfrm>
            <a:off x="5397500" y="7093900"/>
            <a:ext cx="7540500" cy="5013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1439AE"/>
              </a:buClr>
              <a:buSzPts val="4100"/>
              <a:buNone/>
              <a:defRPr sz="4100" b="1">
                <a:solidFill>
                  <a:srgbClr val="1439AE"/>
                </a:solidFill>
              </a:defRPr>
            </a:lvl1pPr>
            <a:lvl2pPr lvl="1" rtl="0">
              <a:spcBef>
                <a:spcPts val="560"/>
              </a:spcBef>
              <a:spcAft>
                <a:spcPts val="0"/>
              </a:spcAft>
              <a:buClr>
                <a:srgbClr val="1439AE"/>
              </a:buClr>
              <a:buSzPts val="4100"/>
              <a:buNone/>
              <a:defRPr sz="4100">
                <a:solidFill>
                  <a:srgbClr val="1439AE"/>
                </a:solidFill>
              </a:defRPr>
            </a:lvl2pPr>
            <a:lvl3pPr lvl="2" rtl="0">
              <a:spcBef>
                <a:spcPts val="480"/>
              </a:spcBef>
              <a:spcAft>
                <a:spcPts val="0"/>
              </a:spcAft>
              <a:buClr>
                <a:srgbClr val="1439AE"/>
              </a:buClr>
              <a:buSzPts val="4100"/>
              <a:buNone/>
              <a:defRPr sz="4100">
                <a:solidFill>
                  <a:srgbClr val="1439AE"/>
                </a:solidFill>
              </a:defRPr>
            </a:lvl3pPr>
            <a:lvl4pPr lvl="3" rtl="0">
              <a:spcBef>
                <a:spcPts val="400"/>
              </a:spcBef>
              <a:spcAft>
                <a:spcPts val="0"/>
              </a:spcAft>
              <a:buClr>
                <a:srgbClr val="1439AE"/>
              </a:buClr>
              <a:buSzPts val="4100"/>
              <a:buNone/>
              <a:defRPr sz="4100">
                <a:solidFill>
                  <a:srgbClr val="1439AE"/>
                </a:solidFill>
              </a:defRPr>
            </a:lvl4pPr>
            <a:lvl5pPr lvl="4" rtl="0">
              <a:spcBef>
                <a:spcPts val="400"/>
              </a:spcBef>
              <a:spcAft>
                <a:spcPts val="0"/>
              </a:spcAft>
              <a:buClr>
                <a:srgbClr val="1439AE"/>
              </a:buClr>
              <a:buSzPts val="4100"/>
              <a:buNone/>
              <a:defRPr sz="4100">
                <a:solidFill>
                  <a:srgbClr val="1439AE"/>
                </a:solidFill>
              </a:defRPr>
            </a:lvl5pPr>
            <a:lvl6pPr lvl="5" rtl="0">
              <a:spcBef>
                <a:spcPts val="400"/>
              </a:spcBef>
              <a:spcAft>
                <a:spcPts val="0"/>
              </a:spcAft>
              <a:buClr>
                <a:srgbClr val="1439AE"/>
              </a:buClr>
              <a:buSzPts val="4100"/>
              <a:buNone/>
              <a:defRPr sz="4100">
                <a:solidFill>
                  <a:srgbClr val="1439AE"/>
                </a:solidFill>
              </a:defRPr>
            </a:lvl6pPr>
            <a:lvl7pPr lvl="6" rtl="0">
              <a:spcBef>
                <a:spcPts val="400"/>
              </a:spcBef>
              <a:spcAft>
                <a:spcPts val="0"/>
              </a:spcAft>
              <a:buClr>
                <a:srgbClr val="1439AE"/>
              </a:buClr>
              <a:buSzPts val="4100"/>
              <a:buNone/>
              <a:defRPr sz="4100">
                <a:solidFill>
                  <a:srgbClr val="1439AE"/>
                </a:solidFill>
              </a:defRPr>
            </a:lvl7pPr>
            <a:lvl8pPr lvl="7" rtl="0">
              <a:spcBef>
                <a:spcPts val="400"/>
              </a:spcBef>
              <a:spcAft>
                <a:spcPts val="0"/>
              </a:spcAft>
              <a:buClr>
                <a:srgbClr val="1439AE"/>
              </a:buClr>
              <a:buSzPts val="4100"/>
              <a:buNone/>
              <a:defRPr sz="4100">
                <a:solidFill>
                  <a:srgbClr val="1439AE"/>
                </a:solidFill>
              </a:defRPr>
            </a:lvl8pPr>
            <a:lvl9pPr lvl="8" rtl="0">
              <a:spcBef>
                <a:spcPts val="400"/>
              </a:spcBef>
              <a:spcAft>
                <a:spcPts val="0"/>
              </a:spcAft>
              <a:buClr>
                <a:srgbClr val="1439AE"/>
              </a:buClr>
              <a:buSzPts val="4100"/>
              <a:buNone/>
              <a:defRPr sz="4100">
                <a:solidFill>
                  <a:srgbClr val="1439AE"/>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48"/>
        <p:cNvGrpSpPr/>
        <p:nvPr/>
      </p:nvGrpSpPr>
      <p:grpSpPr>
        <a:xfrm>
          <a:off x="0" y="0"/>
          <a:ext cx="0" cy="0"/>
          <a:chOff x="0" y="0"/>
          <a:chExt cx="0" cy="0"/>
        </a:xfrm>
      </p:grpSpPr>
      <p:sp>
        <p:nvSpPr>
          <p:cNvPr id="49" name="Google Shape;49;p4"/>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2">
              <a:alphaModFix/>
            </a:blip>
            <a:stretch>
              <a:fillRect b="-101669"/>
            </a:stretch>
          </a:blipFill>
          <a:ln>
            <a:noFill/>
          </a:ln>
        </p:spPr>
      </p:sp>
      <p:grpSp>
        <p:nvGrpSpPr>
          <p:cNvPr id="50" name="Google Shape;50;p4"/>
          <p:cNvGrpSpPr/>
          <p:nvPr/>
        </p:nvGrpSpPr>
        <p:grpSpPr>
          <a:xfrm>
            <a:off x="8297080" y="1114842"/>
            <a:ext cx="9202590" cy="10371239"/>
            <a:chOff x="0" y="-111995"/>
            <a:chExt cx="12270120" cy="13828319"/>
          </a:xfrm>
        </p:grpSpPr>
        <p:grpSp>
          <p:nvGrpSpPr>
            <p:cNvPr id="51" name="Google Shape;51;p4"/>
            <p:cNvGrpSpPr/>
            <p:nvPr/>
          </p:nvGrpSpPr>
          <p:grpSpPr>
            <a:xfrm>
              <a:off x="0" y="-111995"/>
              <a:ext cx="12270120" cy="13828319"/>
              <a:chOff x="0" y="-38100"/>
              <a:chExt cx="4174220" cy="4704310"/>
            </a:xfrm>
          </p:grpSpPr>
          <p:sp>
            <p:nvSpPr>
              <p:cNvPr id="52" name="Google Shape;52;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sp>
          <p:sp>
            <p:nvSpPr>
              <p:cNvPr id="53" name="Google Shape;53;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54;p4"/>
            <p:cNvGrpSpPr/>
            <p:nvPr/>
          </p:nvGrpSpPr>
          <p:grpSpPr>
            <a:xfrm rot="-5400000">
              <a:off x="-5996650" y="6129120"/>
              <a:ext cx="12323854" cy="303367"/>
              <a:chOff x="0" y="-38100"/>
              <a:chExt cx="4192500" cy="103200"/>
            </a:xfrm>
          </p:grpSpPr>
          <p:sp>
            <p:nvSpPr>
              <p:cNvPr id="55" name="Google Shape;55;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sp>
          <p:sp>
            <p:nvSpPr>
              <p:cNvPr id="56" name="Google Shape;56;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4"/>
            <p:cNvGrpSpPr/>
            <p:nvPr/>
          </p:nvGrpSpPr>
          <p:grpSpPr>
            <a:xfrm>
              <a:off x="316704" y="6947"/>
              <a:ext cx="11751089" cy="359878"/>
              <a:chOff x="0" y="-38100"/>
              <a:chExt cx="3997649" cy="122424"/>
            </a:xfrm>
          </p:grpSpPr>
          <p:sp>
            <p:nvSpPr>
              <p:cNvPr id="58" name="Google Shape;58;p4"/>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sp>
          <p:sp>
            <p:nvSpPr>
              <p:cNvPr id="59" name="Google Shape;59;p4"/>
              <p:cNvSpPr txBox="1"/>
              <p:nvPr/>
            </p:nvSpPr>
            <p:spPr>
              <a:xfrm>
                <a:off x="0" y="-38100"/>
                <a:ext cx="3997500" cy="122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4"/>
            <p:cNvGrpSpPr/>
            <p:nvPr/>
          </p:nvGrpSpPr>
          <p:grpSpPr>
            <a:xfrm rot="-5400000">
              <a:off x="5850167" y="6129120"/>
              <a:ext cx="12323854" cy="303367"/>
              <a:chOff x="0" y="-38100"/>
              <a:chExt cx="4192500" cy="103200"/>
            </a:xfrm>
          </p:grpSpPr>
          <p:sp>
            <p:nvSpPr>
              <p:cNvPr id="61" name="Google Shape;61;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sp>
          <p:sp>
            <p:nvSpPr>
              <p:cNvPr id="62" name="Google Shape;62;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4"/>
            <p:cNvGrpSpPr/>
            <p:nvPr/>
          </p:nvGrpSpPr>
          <p:grpSpPr>
            <a:xfrm>
              <a:off x="0" y="-111995"/>
              <a:ext cx="12270120" cy="13828319"/>
              <a:chOff x="0" y="-38100"/>
              <a:chExt cx="4174220" cy="4704310"/>
            </a:xfrm>
          </p:grpSpPr>
          <p:sp>
            <p:nvSpPr>
              <p:cNvPr id="64" name="Google Shape;64;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sp>
          <p:sp>
            <p:nvSpPr>
              <p:cNvPr id="65" name="Google Shape;65;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6" name="Google Shape;66;p4"/>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3">
              <a:alphaModFix/>
            </a:blip>
            <a:stretch>
              <a:fillRect/>
            </a:stretch>
          </a:blipFill>
          <a:ln>
            <a:noFill/>
          </a:ln>
        </p:spPr>
      </p:sp>
      <p:grpSp>
        <p:nvGrpSpPr>
          <p:cNvPr id="67" name="Google Shape;67;p4"/>
          <p:cNvGrpSpPr/>
          <p:nvPr/>
        </p:nvGrpSpPr>
        <p:grpSpPr>
          <a:xfrm>
            <a:off x="15421672" y="2259947"/>
            <a:ext cx="1202151" cy="821531"/>
            <a:chOff x="0" y="0"/>
            <a:chExt cx="1602868" cy="1095375"/>
          </a:xfrm>
        </p:grpSpPr>
        <p:sp>
          <p:nvSpPr>
            <p:cNvPr id="68" name="Google Shape;68;p4"/>
            <p:cNvSpPr/>
            <p:nvPr/>
          </p:nvSpPr>
          <p:spPr>
            <a:xfrm>
              <a:off x="803682"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sp>
          <p:nvSpPr>
            <p:cNvPr id="69" name="Google Shape;69;p4"/>
            <p:cNvSpPr/>
            <p:nvPr/>
          </p:nvSpPr>
          <p:spPr>
            <a:xfrm>
              <a:off x="0"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grpSp>
      <p:sp>
        <p:nvSpPr>
          <p:cNvPr id="70" name="Google Shape;70;p4"/>
          <p:cNvSpPr/>
          <p:nvPr/>
        </p:nvSpPr>
        <p:spPr>
          <a:xfrm>
            <a:off x="6499334" y="1288047"/>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1" name="Google Shape;71;p4"/>
          <p:cNvSpPr/>
          <p:nvPr/>
        </p:nvSpPr>
        <p:spPr>
          <a:xfrm>
            <a:off x="2035547" y="8884751"/>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2" name="Google Shape;72;p4"/>
          <p:cNvSpPr/>
          <p:nvPr/>
        </p:nvSpPr>
        <p:spPr>
          <a:xfrm>
            <a:off x="1028700" y="3086100"/>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3" name="Google Shape;73;p4"/>
          <p:cNvSpPr/>
          <p:nvPr/>
        </p:nvSpPr>
        <p:spPr>
          <a:xfrm>
            <a:off x="2849054" y="80723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606428" y="7923767"/>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9220409" y="3408038"/>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76" name="Google Shape;76;p4"/>
          <p:cNvSpPr txBox="1">
            <a:spLocks noGrp="1"/>
          </p:cNvSpPr>
          <p:nvPr>
            <p:ph type="title"/>
          </p:nvPr>
        </p:nvSpPr>
        <p:spPr>
          <a:xfrm>
            <a:off x="9392475" y="2192100"/>
            <a:ext cx="5754600" cy="1143000"/>
          </a:xfrm>
          <a:prstGeom prst="rect">
            <a:avLst/>
          </a:prstGeom>
        </p:spPr>
        <p:txBody>
          <a:bodyPr spcFirstLastPara="1" wrap="square" lIns="91425" tIns="45700" rIns="91425" bIns="45700" anchor="t" anchorCtr="0">
            <a:normAutofit/>
          </a:bodyPr>
          <a:lstStyle>
            <a:lvl1pPr lvl="0" algn="l">
              <a:spcBef>
                <a:spcPts val="0"/>
              </a:spcBef>
              <a:spcAft>
                <a:spcPts val="0"/>
              </a:spcAft>
              <a:buClr>
                <a:srgbClr val="5067DC"/>
              </a:buClr>
              <a:buSzPts val="7200"/>
              <a:buNone/>
              <a:defRPr sz="7200">
                <a:solidFill>
                  <a:srgbClr val="5067DC"/>
                </a:solidFill>
              </a:defRPr>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77" name="Google Shape;77;p4"/>
          <p:cNvSpPr txBox="1">
            <a:spLocks noGrp="1"/>
          </p:cNvSpPr>
          <p:nvPr>
            <p:ph type="subTitle" idx="1"/>
          </p:nvPr>
        </p:nvSpPr>
        <p:spPr>
          <a:xfrm>
            <a:off x="10477500" y="8304500"/>
            <a:ext cx="5754600" cy="381300"/>
          </a:xfrm>
          <a:prstGeom prst="rect">
            <a:avLst/>
          </a:prstGeom>
        </p:spPr>
        <p:txBody>
          <a:bodyPr spcFirstLastPara="1" wrap="square" lIns="91425" tIns="45700" rIns="91425" bIns="45700" anchor="ctr" anchorCtr="0">
            <a:normAutofit/>
          </a:bodyPr>
          <a:lstStyle>
            <a:lvl1pPr lvl="0" algn="l">
              <a:spcBef>
                <a:spcPts val="640"/>
              </a:spcBef>
              <a:spcAft>
                <a:spcPts val="0"/>
              </a:spcAft>
              <a:buSzPts val="3100"/>
              <a:buNone/>
              <a:defRPr sz="3100"/>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8" name="Google Shape;78;p4"/>
          <p:cNvSpPr txBox="1">
            <a:spLocks noGrp="1"/>
          </p:cNvSpPr>
          <p:nvPr>
            <p:ph type="subTitle" idx="2"/>
          </p:nvPr>
        </p:nvSpPr>
        <p:spPr>
          <a:xfrm>
            <a:off x="10477500" y="71276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9" name="Google Shape;79;p4"/>
          <p:cNvSpPr txBox="1">
            <a:spLocks noGrp="1"/>
          </p:cNvSpPr>
          <p:nvPr>
            <p:ph type="subTitle" idx="3"/>
          </p:nvPr>
        </p:nvSpPr>
        <p:spPr>
          <a:xfrm>
            <a:off x="10477500" y="59507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4"/>
          <p:cNvSpPr txBox="1">
            <a:spLocks noGrp="1"/>
          </p:cNvSpPr>
          <p:nvPr>
            <p:ph type="subTitle" idx="4"/>
          </p:nvPr>
        </p:nvSpPr>
        <p:spPr>
          <a:xfrm>
            <a:off x="10477500" y="47738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1" name="Google Shape;81;p4"/>
          <p:cNvSpPr txBox="1">
            <a:spLocks noGrp="1"/>
          </p:cNvSpPr>
          <p:nvPr>
            <p:ph type="subTitle" idx="5"/>
          </p:nvPr>
        </p:nvSpPr>
        <p:spPr>
          <a:xfrm>
            <a:off x="10477500" y="35969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grpSp>
        <p:nvGrpSpPr>
          <p:cNvPr id="83" name="Google Shape;83;p5"/>
          <p:cNvGrpSpPr/>
          <p:nvPr/>
        </p:nvGrpSpPr>
        <p:grpSpPr>
          <a:xfrm>
            <a:off x="0" y="5286561"/>
            <a:ext cx="18288000" cy="5143500"/>
            <a:chOff x="0" y="0"/>
            <a:chExt cx="24384000" cy="6858000"/>
          </a:xfrm>
        </p:grpSpPr>
        <p:sp>
          <p:nvSpPr>
            <p:cNvPr id="84" name="Google Shape;84;p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85" name="Google Shape;85;p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86" name="Google Shape;86;p5"/>
          <p:cNvGrpSpPr/>
          <p:nvPr/>
        </p:nvGrpSpPr>
        <p:grpSpPr>
          <a:xfrm>
            <a:off x="681307" y="1398525"/>
            <a:ext cx="16918089" cy="8213242"/>
            <a:chOff x="-9397" y="-111995"/>
            <a:chExt cx="22557452" cy="10950990"/>
          </a:xfrm>
        </p:grpSpPr>
        <p:grpSp>
          <p:nvGrpSpPr>
            <p:cNvPr id="87" name="Google Shape;87;p5"/>
            <p:cNvGrpSpPr/>
            <p:nvPr/>
          </p:nvGrpSpPr>
          <p:grpSpPr>
            <a:xfrm>
              <a:off x="0" y="-111995"/>
              <a:ext cx="22548055" cy="10950990"/>
              <a:chOff x="0" y="-38100"/>
              <a:chExt cx="7670711" cy="3725460"/>
            </a:xfrm>
          </p:grpSpPr>
          <p:sp>
            <p:nvSpPr>
              <p:cNvPr id="88" name="Google Shape;88;p5"/>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sp>
          <p:sp>
            <p:nvSpPr>
              <p:cNvPr id="89" name="Google Shape;89;p5"/>
              <p:cNvSpPr txBox="1"/>
              <p:nvPr/>
            </p:nvSpPr>
            <p:spPr>
              <a:xfrm>
                <a:off x="0" y="-38100"/>
                <a:ext cx="7670700" cy="3725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5"/>
            <p:cNvGrpSpPr/>
            <p:nvPr/>
          </p:nvGrpSpPr>
          <p:grpSpPr>
            <a:xfrm rot="-5400000">
              <a:off x="-5198527" y="5283280"/>
              <a:ext cx="10639520" cy="261260"/>
              <a:chOff x="0" y="-38100"/>
              <a:chExt cx="3619500" cy="88879"/>
            </a:xfrm>
          </p:grpSpPr>
          <p:sp>
            <p:nvSpPr>
              <p:cNvPr id="91" name="Google Shape;91;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sp>
          <p:sp>
            <p:nvSpPr>
              <p:cNvPr id="92" name="Google Shape;92;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5"/>
            <p:cNvGrpSpPr/>
            <p:nvPr/>
          </p:nvGrpSpPr>
          <p:grpSpPr>
            <a:xfrm>
              <a:off x="251865" y="-18005"/>
              <a:ext cx="22197046" cy="247808"/>
              <a:chOff x="0" y="-38100"/>
              <a:chExt cx="7551300" cy="84300"/>
            </a:xfrm>
          </p:grpSpPr>
          <p:sp>
            <p:nvSpPr>
              <p:cNvPr id="94" name="Google Shape;94;p5"/>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sp>
          <p:sp>
            <p:nvSpPr>
              <p:cNvPr id="95" name="Google Shape;95;p5"/>
              <p:cNvSpPr txBox="1"/>
              <p:nvPr/>
            </p:nvSpPr>
            <p:spPr>
              <a:xfrm>
                <a:off x="0" y="-38100"/>
                <a:ext cx="75513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5"/>
            <p:cNvGrpSpPr/>
            <p:nvPr/>
          </p:nvGrpSpPr>
          <p:grpSpPr>
            <a:xfrm rot="-5400000">
              <a:off x="16998711" y="5283280"/>
              <a:ext cx="10639520" cy="261260"/>
              <a:chOff x="0" y="-38100"/>
              <a:chExt cx="3619500" cy="88879"/>
            </a:xfrm>
          </p:grpSpPr>
          <p:sp>
            <p:nvSpPr>
              <p:cNvPr id="97" name="Google Shape;97;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sp>
          <p:sp>
            <p:nvSpPr>
              <p:cNvPr id="98" name="Google Shape;98;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5"/>
            <p:cNvGrpSpPr/>
            <p:nvPr/>
          </p:nvGrpSpPr>
          <p:grpSpPr>
            <a:xfrm>
              <a:off x="251865" y="10485891"/>
              <a:ext cx="22122280" cy="247808"/>
              <a:chOff x="0" y="-38100"/>
              <a:chExt cx="7525865" cy="84300"/>
            </a:xfrm>
          </p:grpSpPr>
          <p:sp>
            <p:nvSpPr>
              <p:cNvPr id="100" name="Google Shape;100;p5"/>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sp>
          <p:sp>
            <p:nvSpPr>
              <p:cNvPr id="101" name="Google Shape;101;p5"/>
              <p:cNvSpPr txBox="1"/>
              <p:nvPr/>
            </p:nvSpPr>
            <p:spPr>
              <a:xfrm>
                <a:off x="0" y="-38100"/>
                <a:ext cx="75258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2" name="Google Shape;102;p5"/>
          <p:cNvGrpSpPr/>
          <p:nvPr/>
        </p:nvGrpSpPr>
        <p:grpSpPr>
          <a:xfrm>
            <a:off x="1685211" y="3050833"/>
            <a:ext cx="14917675" cy="4040695"/>
            <a:chOff x="0" y="-38100"/>
            <a:chExt cx="3928909" cy="1064209"/>
          </a:xfrm>
        </p:grpSpPr>
        <p:sp>
          <p:nvSpPr>
            <p:cNvPr id="103" name="Google Shape;103;p5"/>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sp>
        <p:sp>
          <p:nvSpPr>
            <p:cNvPr id="104" name="Google Shape;104;p5"/>
            <p:cNvSpPr txBox="1"/>
            <p:nvPr/>
          </p:nvSpPr>
          <p:spPr>
            <a:xfrm>
              <a:off x="0" y="-38100"/>
              <a:ext cx="3928800" cy="10641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5"/>
          <p:cNvSpPr>
            <a:spLocks noGrp="1"/>
          </p:cNvSpPr>
          <p:nvPr>
            <p:ph type="pic" idx="2"/>
          </p:nvPr>
        </p:nvSpPr>
        <p:spPr>
          <a:xfrm>
            <a:off x="1738275" y="3243925"/>
            <a:ext cx="14811600" cy="3799500"/>
          </a:xfrm>
          <a:prstGeom prst="rect">
            <a:avLst/>
          </a:prstGeom>
          <a:noFill/>
          <a:ln>
            <a:noFill/>
          </a:ln>
        </p:spPr>
      </p:sp>
      <p:grpSp>
        <p:nvGrpSpPr>
          <p:cNvPr id="106" name="Google Shape;106;p5"/>
          <p:cNvGrpSpPr/>
          <p:nvPr/>
        </p:nvGrpSpPr>
        <p:grpSpPr>
          <a:xfrm>
            <a:off x="0" y="-144662"/>
            <a:ext cx="18288118" cy="1036554"/>
            <a:chOff x="0" y="-38100"/>
            <a:chExt cx="4816592" cy="273000"/>
          </a:xfrm>
        </p:grpSpPr>
        <p:sp>
          <p:nvSpPr>
            <p:cNvPr id="107" name="Google Shape;107;p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08" name="Google Shape;108;p5"/>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5"/>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78363">
            <a:off x="15869353" y="3028628"/>
            <a:ext cx="1050002" cy="883910"/>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3">
              <a:alphaModFix/>
            </a:blip>
            <a:stretch>
              <a:fillRect/>
            </a:stretch>
          </a:blipFill>
          <a:ln>
            <a:noFill/>
          </a:ln>
        </p:spPr>
      </p:sp>
      <p:grpSp>
        <p:nvGrpSpPr>
          <p:cNvPr id="111" name="Google Shape;111;p5"/>
          <p:cNvGrpSpPr/>
          <p:nvPr/>
        </p:nvGrpSpPr>
        <p:grpSpPr>
          <a:xfrm>
            <a:off x="12124528" y="205548"/>
            <a:ext cx="3758237" cy="499495"/>
            <a:chOff x="0" y="0"/>
            <a:chExt cx="5010983" cy="665993"/>
          </a:xfrm>
        </p:grpSpPr>
        <p:sp>
          <p:nvSpPr>
            <p:cNvPr id="112" name="Google Shape;112;p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sp>
        <p:sp>
          <p:nvSpPr>
            <p:cNvPr id="113" name="Google Shape;113;p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4" name="Google Shape;114;p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5" name="Google Shape;115;p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6" name="Google Shape;116;p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grpSp>
      <p:sp>
        <p:nvSpPr>
          <p:cNvPr id="117" name="Google Shape;117;p5"/>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2216350" y="2041742"/>
            <a:ext cx="13848000" cy="769200"/>
          </a:xfrm>
          <a:prstGeom prst="rect">
            <a:avLst/>
          </a:prstGeom>
        </p:spPr>
        <p:txBody>
          <a:bodyPr spcFirstLastPara="1" wrap="square" lIns="91425" tIns="45700" rIns="91425" bIns="45700" anchor="t" anchorCtr="0">
            <a:normAutofit/>
          </a:bodyPr>
          <a:lstStyle>
            <a:lvl1pPr lvl="0">
              <a:spcBef>
                <a:spcPts val="0"/>
              </a:spcBef>
              <a:spcAft>
                <a:spcPts val="0"/>
              </a:spcAft>
              <a:buClr>
                <a:srgbClr val="5067DC"/>
              </a:buClr>
              <a:buSzPts val="4950"/>
              <a:buNone/>
              <a:defRPr sz="4950">
                <a:solidFill>
                  <a:srgbClr val="5067DC"/>
                </a:solidFill>
              </a:defRPr>
            </a:lvl1pPr>
            <a:lvl2pPr lvl="1">
              <a:spcBef>
                <a:spcPts val="0"/>
              </a:spcBef>
              <a:spcAft>
                <a:spcPts val="0"/>
              </a:spcAft>
              <a:buSzPts val="4950"/>
              <a:buNone/>
              <a:defRPr sz="4950"/>
            </a:lvl2pPr>
            <a:lvl3pPr lvl="2">
              <a:spcBef>
                <a:spcPts val="0"/>
              </a:spcBef>
              <a:spcAft>
                <a:spcPts val="0"/>
              </a:spcAft>
              <a:buSzPts val="4950"/>
              <a:buNone/>
              <a:defRPr sz="4950"/>
            </a:lvl3pPr>
            <a:lvl4pPr lvl="3">
              <a:spcBef>
                <a:spcPts val="0"/>
              </a:spcBef>
              <a:spcAft>
                <a:spcPts val="0"/>
              </a:spcAft>
              <a:buSzPts val="4950"/>
              <a:buNone/>
              <a:defRPr sz="4950"/>
            </a:lvl4pPr>
            <a:lvl5pPr lvl="4">
              <a:spcBef>
                <a:spcPts val="0"/>
              </a:spcBef>
              <a:spcAft>
                <a:spcPts val="0"/>
              </a:spcAft>
              <a:buSzPts val="4950"/>
              <a:buNone/>
              <a:defRPr sz="4950"/>
            </a:lvl5pPr>
            <a:lvl6pPr lvl="5">
              <a:spcBef>
                <a:spcPts val="0"/>
              </a:spcBef>
              <a:spcAft>
                <a:spcPts val="0"/>
              </a:spcAft>
              <a:buSzPts val="4950"/>
              <a:buNone/>
              <a:defRPr sz="4950"/>
            </a:lvl6pPr>
            <a:lvl7pPr lvl="6">
              <a:spcBef>
                <a:spcPts val="0"/>
              </a:spcBef>
              <a:spcAft>
                <a:spcPts val="0"/>
              </a:spcAft>
              <a:buSzPts val="4950"/>
              <a:buNone/>
              <a:defRPr sz="4950"/>
            </a:lvl7pPr>
            <a:lvl8pPr lvl="7">
              <a:spcBef>
                <a:spcPts val="0"/>
              </a:spcBef>
              <a:spcAft>
                <a:spcPts val="0"/>
              </a:spcAft>
              <a:buSzPts val="4950"/>
              <a:buNone/>
              <a:defRPr sz="4950"/>
            </a:lvl8pPr>
            <a:lvl9pPr lvl="8">
              <a:spcBef>
                <a:spcPts val="0"/>
              </a:spcBef>
              <a:spcAft>
                <a:spcPts val="0"/>
              </a:spcAft>
              <a:buSzPts val="4950"/>
              <a:buNone/>
              <a:defRPr sz="4950"/>
            </a:lvl9pPr>
          </a:lstStyle>
          <a:p>
            <a:endParaRPr/>
          </a:p>
        </p:txBody>
      </p:sp>
      <p:sp>
        <p:nvSpPr>
          <p:cNvPr id="119" name="Google Shape;119;p5"/>
          <p:cNvSpPr txBox="1">
            <a:spLocks noGrp="1"/>
          </p:cNvSpPr>
          <p:nvPr>
            <p:ph type="body" idx="1"/>
          </p:nvPr>
        </p:nvSpPr>
        <p:spPr>
          <a:xfrm>
            <a:off x="2216350" y="7583500"/>
            <a:ext cx="13848000" cy="13188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20"/>
        <p:cNvGrpSpPr/>
        <p:nvPr/>
      </p:nvGrpSpPr>
      <p:grpSpPr>
        <a:xfrm>
          <a:off x="0" y="0"/>
          <a:ext cx="0" cy="0"/>
          <a:chOff x="0" y="0"/>
          <a:chExt cx="0" cy="0"/>
        </a:xfrm>
      </p:grpSpPr>
      <p:grpSp>
        <p:nvGrpSpPr>
          <p:cNvPr id="121" name="Google Shape;121;p6"/>
          <p:cNvGrpSpPr/>
          <p:nvPr/>
        </p:nvGrpSpPr>
        <p:grpSpPr>
          <a:xfrm>
            <a:off x="0" y="-144662"/>
            <a:ext cx="18288118" cy="1036554"/>
            <a:chOff x="0" y="-38100"/>
            <a:chExt cx="4816592" cy="273000"/>
          </a:xfrm>
        </p:grpSpPr>
        <p:sp>
          <p:nvSpPr>
            <p:cNvPr id="122" name="Google Shape;122;p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23" name="Google Shape;123;p6"/>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6"/>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6"/>
          <p:cNvGrpSpPr/>
          <p:nvPr/>
        </p:nvGrpSpPr>
        <p:grpSpPr>
          <a:xfrm>
            <a:off x="0" y="5286561"/>
            <a:ext cx="18288000" cy="5143500"/>
            <a:chOff x="0" y="0"/>
            <a:chExt cx="24384000" cy="6858000"/>
          </a:xfrm>
        </p:grpSpPr>
        <p:sp>
          <p:nvSpPr>
            <p:cNvPr id="126" name="Google Shape;126;p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127" name="Google Shape;127;p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sp>
        <p:nvSpPr>
          <p:cNvPr id="128" name="Google Shape;128;p6"/>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3">
              <a:alphaModFix/>
            </a:blip>
            <a:stretch>
              <a:fillRect/>
            </a:stretch>
          </a:blipFill>
          <a:ln>
            <a:noFill/>
          </a:ln>
        </p:spPr>
      </p:sp>
      <p:sp>
        <p:nvSpPr>
          <p:cNvPr id="129" name="Google Shape;129;p6"/>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4">
              <a:alphaModFix/>
            </a:blip>
            <a:stretch>
              <a:fillRect/>
            </a:stretch>
          </a:blipFill>
          <a:ln>
            <a:noFill/>
          </a:ln>
        </p:spPr>
      </p:sp>
      <p:grpSp>
        <p:nvGrpSpPr>
          <p:cNvPr id="130" name="Google Shape;130;p6"/>
          <p:cNvGrpSpPr/>
          <p:nvPr/>
        </p:nvGrpSpPr>
        <p:grpSpPr>
          <a:xfrm>
            <a:off x="752494" y="5948216"/>
            <a:ext cx="5236225" cy="8189308"/>
            <a:chOff x="-35173" y="-87"/>
            <a:chExt cx="6981634" cy="10919078"/>
          </a:xfrm>
        </p:grpSpPr>
        <p:grpSp>
          <p:nvGrpSpPr>
            <p:cNvPr id="131" name="Google Shape;131;p6"/>
            <p:cNvGrpSpPr/>
            <p:nvPr/>
          </p:nvGrpSpPr>
          <p:grpSpPr>
            <a:xfrm rot="-5400000">
              <a:off x="-2003896" y="1968635"/>
              <a:ext cx="10919078" cy="6981634"/>
              <a:chOff x="0" y="-19050"/>
              <a:chExt cx="5913712" cy="3781214"/>
            </a:xfrm>
          </p:grpSpPr>
          <p:sp>
            <p:nvSpPr>
              <p:cNvPr id="132" name="Google Shape;132;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33" name="Google Shape;133;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6"/>
            <p:cNvGrpSpPr/>
            <p:nvPr/>
          </p:nvGrpSpPr>
          <p:grpSpPr>
            <a:xfrm rot="-5400000">
              <a:off x="-5221833" y="5374597"/>
              <a:ext cx="10687491" cy="157365"/>
              <a:chOff x="0" y="-38100"/>
              <a:chExt cx="5788286" cy="85228"/>
            </a:xfrm>
          </p:grpSpPr>
          <p:sp>
            <p:nvSpPr>
              <p:cNvPr id="135" name="Google Shape;135;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36" name="Google Shape;136;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6"/>
            <p:cNvGrpSpPr/>
            <p:nvPr/>
          </p:nvGrpSpPr>
          <p:grpSpPr>
            <a:xfrm rot="10800000">
              <a:off x="113523" y="109619"/>
              <a:ext cx="6765280" cy="137937"/>
              <a:chOff x="0" y="-19050"/>
              <a:chExt cx="3664038" cy="74706"/>
            </a:xfrm>
          </p:grpSpPr>
          <p:sp>
            <p:nvSpPr>
              <p:cNvPr id="138" name="Google Shape;138;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39" name="Google Shape;139;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6"/>
            <p:cNvGrpSpPr/>
            <p:nvPr/>
          </p:nvGrpSpPr>
          <p:grpSpPr>
            <a:xfrm rot="-5400000">
              <a:off x="1459992" y="5378214"/>
              <a:ext cx="10687491" cy="150131"/>
              <a:chOff x="0" y="-19050"/>
              <a:chExt cx="5788286" cy="81310"/>
            </a:xfrm>
          </p:grpSpPr>
          <p:sp>
            <p:nvSpPr>
              <p:cNvPr id="141" name="Google Shape;141;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42" name="Google Shape;142;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3" name="Google Shape;143;p6"/>
          <p:cNvGrpSpPr/>
          <p:nvPr/>
        </p:nvGrpSpPr>
        <p:grpSpPr>
          <a:xfrm>
            <a:off x="12274972" y="5948216"/>
            <a:ext cx="5236225" cy="8189308"/>
            <a:chOff x="-35173" y="-87"/>
            <a:chExt cx="6981634" cy="10919078"/>
          </a:xfrm>
        </p:grpSpPr>
        <p:grpSp>
          <p:nvGrpSpPr>
            <p:cNvPr id="144" name="Google Shape;144;p6"/>
            <p:cNvGrpSpPr/>
            <p:nvPr/>
          </p:nvGrpSpPr>
          <p:grpSpPr>
            <a:xfrm rot="-5400000">
              <a:off x="-2003896" y="1968635"/>
              <a:ext cx="10919078" cy="6981634"/>
              <a:chOff x="0" y="-19050"/>
              <a:chExt cx="5913712" cy="3781214"/>
            </a:xfrm>
          </p:grpSpPr>
          <p:sp>
            <p:nvSpPr>
              <p:cNvPr id="145" name="Google Shape;145;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46" name="Google Shape;146;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rot="-5400000">
              <a:off x="-5221833" y="5374597"/>
              <a:ext cx="10687491" cy="157365"/>
              <a:chOff x="0" y="-38100"/>
              <a:chExt cx="5788286" cy="85228"/>
            </a:xfrm>
          </p:grpSpPr>
          <p:sp>
            <p:nvSpPr>
              <p:cNvPr id="148" name="Google Shape;148;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49" name="Google Shape;149;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rot="10800000">
              <a:off x="113523" y="109619"/>
              <a:ext cx="6765280" cy="137937"/>
              <a:chOff x="0" y="-19050"/>
              <a:chExt cx="3664038" cy="74706"/>
            </a:xfrm>
          </p:grpSpPr>
          <p:sp>
            <p:nvSpPr>
              <p:cNvPr id="151" name="Google Shape;151;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52" name="Google Shape;152;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rot="-5400000">
              <a:off x="1459992" y="5378214"/>
              <a:ext cx="10687491" cy="150131"/>
              <a:chOff x="0" y="-19050"/>
              <a:chExt cx="5788286" cy="81310"/>
            </a:xfrm>
          </p:grpSpPr>
          <p:sp>
            <p:nvSpPr>
              <p:cNvPr id="154" name="Google Shape;154;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55" name="Google Shape;155;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6" name="Google Shape;156;p6"/>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5">
              <a:alphaModFix/>
            </a:blip>
            <a:stretch>
              <a:fillRect/>
            </a:stretch>
          </a:blipFill>
          <a:ln>
            <a:noFill/>
          </a:ln>
        </p:spPr>
      </p:sp>
      <p:grpSp>
        <p:nvGrpSpPr>
          <p:cNvPr id="157" name="Google Shape;157;p6"/>
          <p:cNvGrpSpPr/>
          <p:nvPr/>
        </p:nvGrpSpPr>
        <p:grpSpPr>
          <a:xfrm>
            <a:off x="6512718" y="4237145"/>
            <a:ext cx="5236225" cy="8189308"/>
            <a:chOff x="-35173" y="-87"/>
            <a:chExt cx="6981634" cy="10919078"/>
          </a:xfrm>
        </p:grpSpPr>
        <p:grpSp>
          <p:nvGrpSpPr>
            <p:cNvPr id="158" name="Google Shape;158;p6"/>
            <p:cNvGrpSpPr/>
            <p:nvPr/>
          </p:nvGrpSpPr>
          <p:grpSpPr>
            <a:xfrm rot="-5400000">
              <a:off x="-2003896" y="1968635"/>
              <a:ext cx="10919078" cy="6981634"/>
              <a:chOff x="0" y="-19050"/>
              <a:chExt cx="5913712" cy="3781214"/>
            </a:xfrm>
          </p:grpSpPr>
          <p:sp>
            <p:nvSpPr>
              <p:cNvPr id="159" name="Google Shape;159;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60" name="Google Shape;160;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6"/>
            <p:cNvGrpSpPr/>
            <p:nvPr/>
          </p:nvGrpSpPr>
          <p:grpSpPr>
            <a:xfrm rot="-5400000">
              <a:off x="-5221833" y="5374597"/>
              <a:ext cx="10687491" cy="157365"/>
              <a:chOff x="0" y="-38100"/>
              <a:chExt cx="5788286" cy="85228"/>
            </a:xfrm>
          </p:grpSpPr>
          <p:sp>
            <p:nvSpPr>
              <p:cNvPr id="162" name="Google Shape;162;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63" name="Google Shape;163;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6"/>
            <p:cNvGrpSpPr/>
            <p:nvPr/>
          </p:nvGrpSpPr>
          <p:grpSpPr>
            <a:xfrm rot="10800000">
              <a:off x="113523" y="109619"/>
              <a:ext cx="6765280" cy="137937"/>
              <a:chOff x="0" y="-19050"/>
              <a:chExt cx="3664038" cy="74706"/>
            </a:xfrm>
          </p:grpSpPr>
          <p:sp>
            <p:nvSpPr>
              <p:cNvPr id="165" name="Google Shape;165;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66" name="Google Shape;166;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6"/>
            <p:cNvGrpSpPr/>
            <p:nvPr/>
          </p:nvGrpSpPr>
          <p:grpSpPr>
            <a:xfrm rot="-5400000">
              <a:off x="1459992" y="5378214"/>
              <a:ext cx="10687491" cy="150131"/>
              <a:chOff x="0" y="-19050"/>
              <a:chExt cx="5788286" cy="81310"/>
            </a:xfrm>
          </p:grpSpPr>
          <p:sp>
            <p:nvSpPr>
              <p:cNvPr id="168" name="Google Shape;168;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69" name="Google Shape;169;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0" name="Google Shape;170;p6"/>
          <p:cNvGrpSpPr/>
          <p:nvPr/>
        </p:nvGrpSpPr>
        <p:grpSpPr>
          <a:xfrm>
            <a:off x="12124528" y="205548"/>
            <a:ext cx="3758237" cy="499495"/>
            <a:chOff x="0" y="0"/>
            <a:chExt cx="5010983" cy="665993"/>
          </a:xfrm>
        </p:grpSpPr>
        <p:sp>
          <p:nvSpPr>
            <p:cNvPr id="171" name="Google Shape;171;p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sp>
        <p:sp>
          <p:nvSpPr>
            <p:cNvPr id="172" name="Google Shape;172;p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3" name="Google Shape;173;p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4" name="Google Shape;174;p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5" name="Google Shape;175;p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grpSp>
      <p:sp>
        <p:nvSpPr>
          <p:cNvPr id="176" name="Google Shape;176;p6"/>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6"/>
          <p:cNvSpPr txBox="1">
            <a:spLocks noGrp="1"/>
          </p:cNvSpPr>
          <p:nvPr>
            <p:ph type="subTitle" idx="1"/>
          </p:nvPr>
        </p:nvSpPr>
        <p:spPr>
          <a:xfrm>
            <a:off x="1349675" y="6628625"/>
            <a:ext cx="3755700" cy="1036500"/>
          </a:xfrm>
          <a:prstGeom prst="rect">
            <a:avLst/>
          </a:prstGeom>
        </p:spPr>
        <p:txBody>
          <a:bodyPr spcFirstLastPara="1" wrap="square" lIns="91425" tIns="45700" rIns="91425" bIns="45700" anchor="t" anchorCtr="0">
            <a:normAutofit/>
          </a:bodyPr>
          <a:lstStyle>
            <a:lvl1pPr lvl="0">
              <a:spcBef>
                <a:spcPts val="640"/>
              </a:spcBef>
              <a:spcAft>
                <a:spcPts val="0"/>
              </a:spcAft>
              <a:buClr>
                <a:srgbClr val="3A52CF"/>
              </a:buClr>
              <a:buSzPts val="3400"/>
              <a:buNone/>
              <a:defRPr sz="3400" b="1">
                <a:solidFill>
                  <a:srgbClr val="3A52CF"/>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78" name="Google Shape;178;p6"/>
          <p:cNvSpPr txBox="1">
            <a:spLocks noGrp="1"/>
          </p:cNvSpPr>
          <p:nvPr>
            <p:ph type="body" idx="2"/>
          </p:nvPr>
        </p:nvSpPr>
        <p:spPr>
          <a:xfrm>
            <a:off x="1528175" y="7853250"/>
            <a:ext cx="3398700" cy="19329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179" name="Google Shape;179;p6"/>
          <p:cNvSpPr txBox="1">
            <a:spLocks noGrp="1"/>
          </p:cNvSpPr>
          <p:nvPr>
            <p:ph type="subTitle" idx="3"/>
          </p:nvPr>
        </p:nvSpPr>
        <p:spPr>
          <a:xfrm>
            <a:off x="7254000" y="4984963"/>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0" name="Google Shape;180;p6"/>
          <p:cNvSpPr txBox="1">
            <a:spLocks noGrp="1"/>
          </p:cNvSpPr>
          <p:nvPr>
            <p:ph type="body" idx="4"/>
          </p:nvPr>
        </p:nvSpPr>
        <p:spPr>
          <a:xfrm>
            <a:off x="7432500" y="6209588"/>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81" name="Google Shape;181;p6"/>
          <p:cNvSpPr txBox="1">
            <a:spLocks noGrp="1"/>
          </p:cNvSpPr>
          <p:nvPr>
            <p:ph type="subTitle" idx="5"/>
          </p:nvPr>
        </p:nvSpPr>
        <p:spPr>
          <a:xfrm>
            <a:off x="13015238" y="6628625"/>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2" name="Google Shape;182;p6"/>
          <p:cNvSpPr txBox="1">
            <a:spLocks noGrp="1"/>
          </p:cNvSpPr>
          <p:nvPr>
            <p:ph type="body" idx="6"/>
          </p:nvPr>
        </p:nvSpPr>
        <p:spPr>
          <a:xfrm>
            <a:off x="13193738" y="7853250"/>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183"/>
        <p:cNvGrpSpPr/>
        <p:nvPr/>
      </p:nvGrpSpPr>
      <p:grpSpPr>
        <a:xfrm>
          <a:off x="0" y="0"/>
          <a:ext cx="0" cy="0"/>
          <a:chOff x="0" y="0"/>
          <a:chExt cx="0" cy="0"/>
        </a:xfrm>
      </p:grpSpPr>
      <p:grpSp>
        <p:nvGrpSpPr>
          <p:cNvPr id="184" name="Google Shape;184;p7"/>
          <p:cNvGrpSpPr/>
          <p:nvPr/>
        </p:nvGrpSpPr>
        <p:grpSpPr>
          <a:xfrm>
            <a:off x="0" y="-144662"/>
            <a:ext cx="18288118" cy="1036554"/>
            <a:chOff x="0" y="-38100"/>
            <a:chExt cx="4816592" cy="273000"/>
          </a:xfrm>
        </p:grpSpPr>
        <p:sp>
          <p:nvSpPr>
            <p:cNvPr id="185" name="Google Shape;185;p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86" name="Google Shape;186;p7"/>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7"/>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7"/>
          <p:cNvGrpSpPr/>
          <p:nvPr/>
        </p:nvGrpSpPr>
        <p:grpSpPr>
          <a:xfrm rot="-5400000">
            <a:off x="-731797" y="2889044"/>
            <a:ext cx="8204807" cy="5236225"/>
            <a:chOff x="-20665" y="-35174"/>
            <a:chExt cx="10939743" cy="6981634"/>
          </a:xfrm>
        </p:grpSpPr>
        <p:grpSp>
          <p:nvGrpSpPr>
            <p:cNvPr id="189" name="Google Shape;189;p7"/>
            <p:cNvGrpSpPr/>
            <p:nvPr/>
          </p:nvGrpSpPr>
          <p:grpSpPr>
            <a:xfrm>
              <a:off x="0" y="-35174"/>
              <a:ext cx="10919078" cy="6981634"/>
              <a:chOff x="0" y="-19050"/>
              <a:chExt cx="5913712" cy="3781214"/>
            </a:xfrm>
          </p:grpSpPr>
          <p:sp>
            <p:nvSpPr>
              <p:cNvPr id="190" name="Google Shape;190;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91" name="Google Shape;191;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rot="-5400000">
              <a:off x="-3358727" y="3398111"/>
              <a:ext cx="6818755" cy="142631"/>
              <a:chOff x="0" y="-38100"/>
              <a:chExt cx="3693000" cy="77248"/>
            </a:xfrm>
          </p:grpSpPr>
          <p:sp>
            <p:nvSpPr>
              <p:cNvPr id="193" name="Google Shape;193;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194" name="Google Shape;194;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121965" y="-10111"/>
              <a:ext cx="10749034" cy="157365"/>
              <a:chOff x="0" y="-38100"/>
              <a:chExt cx="5821617" cy="85228"/>
            </a:xfrm>
          </p:grpSpPr>
          <p:sp>
            <p:nvSpPr>
              <p:cNvPr id="196" name="Google Shape;196;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197" name="Google Shape;197;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rot="-5400000">
              <a:off x="7407809" y="3415696"/>
              <a:ext cx="6818755" cy="107460"/>
              <a:chOff x="0" y="-19050"/>
              <a:chExt cx="3693000" cy="58200"/>
            </a:xfrm>
          </p:grpSpPr>
          <p:sp>
            <p:nvSpPr>
              <p:cNvPr id="199" name="Google Shape;19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00" name="Google Shape;200;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121965" y="6756613"/>
              <a:ext cx="10712892" cy="122416"/>
              <a:chOff x="0" y="-19050"/>
              <a:chExt cx="5802043" cy="66300"/>
            </a:xfrm>
          </p:grpSpPr>
          <p:sp>
            <p:nvSpPr>
              <p:cNvPr id="202" name="Google Shape;202;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03" name="Google Shape;203;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7"/>
          <p:cNvGrpSpPr/>
          <p:nvPr/>
        </p:nvGrpSpPr>
        <p:grpSpPr>
          <a:xfrm rot="-5400000">
            <a:off x="5028428" y="2889044"/>
            <a:ext cx="8204807" cy="5236225"/>
            <a:chOff x="-20665" y="-35174"/>
            <a:chExt cx="10939743" cy="6981634"/>
          </a:xfrm>
        </p:grpSpPr>
        <p:grpSp>
          <p:nvGrpSpPr>
            <p:cNvPr id="205" name="Google Shape;205;p7"/>
            <p:cNvGrpSpPr/>
            <p:nvPr/>
          </p:nvGrpSpPr>
          <p:grpSpPr>
            <a:xfrm>
              <a:off x="0" y="-35174"/>
              <a:ext cx="10919078" cy="6981634"/>
              <a:chOff x="0" y="-19050"/>
              <a:chExt cx="5913712" cy="3781214"/>
            </a:xfrm>
          </p:grpSpPr>
          <p:sp>
            <p:nvSpPr>
              <p:cNvPr id="206" name="Google Shape;206;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07" name="Google Shape;207;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7"/>
            <p:cNvGrpSpPr/>
            <p:nvPr/>
          </p:nvGrpSpPr>
          <p:grpSpPr>
            <a:xfrm rot="-5400000">
              <a:off x="-3358727" y="3398111"/>
              <a:ext cx="6818755" cy="142631"/>
              <a:chOff x="0" y="-38100"/>
              <a:chExt cx="3693000" cy="77248"/>
            </a:xfrm>
          </p:grpSpPr>
          <p:sp>
            <p:nvSpPr>
              <p:cNvPr id="209" name="Google Shape;20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10" name="Google Shape;210;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7"/>
            <p:cNvGrpSpPr/>
            <p:nvPr/>
          </p:nvGrpSpPr>
          <p:grpSpPr>
            <a:xfrm>
              <a:off x="121965" y="-10111"/>
              <a:ext cx="10749034" cy="157365"/>
              <a:chOff x="0" y="-38100"/>
              <a:chExt cx="5821617" cy="85228"/>
            </a:xfrm>
          </p:grpSpPr>
          <p:sp>
            <p:nvSpPr>
              <p:cNvPr id="212" name="Google Shape;212;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13" name="Google Shape;213;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7"/>
            <p:cNvGrpSpPr/>
            <p:nvPr/>
          </p:nvGrpSpPr>
          <p:grpSpPr>
            <a:xfrm rot="-5400000">
              <a:off x="7407809" y="3415696"/>
              <a:ext cx="6818755" cy="107460"/>
              <a:chOff x="0" y="-19050"/>
              <a:chExt cx="3693000" cy="58200"/>
            </a:xfrm>
          </p:grpSpPr>
          <p:sp>
            <p:nvSpPr>
              <p:cNvPr id="215" name="Google Shape;21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16" name="Google Shape;216;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7"/>
            <p:cNvGrpSpPr/>
            <p:nvPr/>
          </p:nvGrpSpPr>
          <p:grpSpPr>
            <a:xfrm>
              <a:off x="121965" y="6756613"/>
              <a:ext cx="10712892" cy="122416"/>
              <a:chOff x="0" y="-19050"/>
              <a:chExt cx="5802043" cy="66300"/>
            </a:xfrm>
          </p:grpSpPr>
          <p:sp>
            <p:nvSpPr>
              <p:cNvPr id="218" name="Google Shape;218;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19" name="Google Shape;219;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0" name="Google Shape;220;p7"/>
          <p:cNvGrpSpPr/>
          <p:nvPr/>
        </p:nvGrpSpPr>
        <p:grpSpPr>
          <a:xfrm rot="-5400000">
            <a:off x="10788652" y="2889044"/>
            <a:ext cx="8204807" cy="5236225"/>
            <a:chOff x="-20665" y="-35174"/>
            <a:chExt cx="10939743" cy="6981634"/>
          </a:xfrm>
        </p:grpSpPr>
        <p:grpSp>
          <p:nvGrpSpPr>
            <p:cNvPr id="221" name="Google Shape;221;p7"/>
            <p:cNvGrpSpPr/>
            <p:nvPr/>
          </p:nvGrpSpPr>
          <p:grpSpPr>
            <a:xfrm>
              <a:off x="0" y="-35174"/>
              <a:ext cx="10919078" cy="6981634"/>
              <a:chOff x="0" y="-19050"/>
              <a:chExt cx="5913712" cy="3781214"/>
            </a:xfrm>
          </p:grpSpPr>
          <p:sp>
            <p:nvSpPr>
              <p:cNvPr id="222" name="Google Shape;222;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23" name="Google Shape;223;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7"/>
            <p:cNvGrpSpPr/>
            <p:nvPr/>
          </p:nvGrpSpPr>
          <p:grpSpPr>
            <a:xfrm rot="-5400000">
              <a:off x="-3358727" y="3398111"/>
              <a:ext cx="6818755" cy="142631"/>
              <a:chOff x="0" y="-38100"/>
              <a:chExt cx="3693000" cy="77248"/>
            </a:xfrm>
          </p:grpSpPr>
          <p:sp>
            <p:nvSpPr>
              <p:cNvPr id="225" name="Google Shape;22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26" name="Google Shape;226;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7"/>
            <p:cNvGrpSpPr/>
            <p:nvPr/>
          </p:nvGrpSpPr>
          <p:grpSpPr>
            <a:xfrm>
              <a:off x="121965" y="-10111"/>
              <a:ext cx="10749034" cy="157365"/>
              <a:chOff x="0" y="-38100"/>
              <a:chExt cx="5821617" cy="85228"/>
            </a:xfrm>
          </p:grpSpPr>
          <p:sp>
            <p:nvSpPr>
              <p:cNvPr id="228" name="Google Shape;228;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29" name="Google Shape;229;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7"/>
            <p:cNvGrpSpPr/>
            <p:nvPr/>
          </p:nvGrpSpPr>
          <p:grpSpPr>
            <a:xfrm rot="-5400000">
              <a:off x="7407809" y="3415696"/>
              <a:ext cx="6818755" cy="107460"/>
              <a:chOff x="0" y="-19050"/>
              <a:chExt cx="3693000" cy="58200"/>
            </a:xfrm>
          </p:grpSpPr>
          <p:sp>
            <p:nvSpPr>
              <p:cNvPr id="231" name="Google Shape;231;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32" name="Google Shape;232;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7"/>
            <p:cNvGrpSpPr/>
            <p:nvPr/>
          </p:nvGrpSpPr>
          <p:grpSpPr>
            <a:xfrm>
              <a:off x="121965" y="6756613"/>
              <a:ext cx="10712892" cy="122416"/>
              <a:chOff x="0" y="-19050"/>
              <a:chExt cx="5802043" cy="66300"/>
            </a:xfrm>
          </p:grpSpPr>
          <p:sp>
            <p:nvSpPr>
              <p:cNvPr id="234" name="Google Shape;234;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35" name="Google Shape;235;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36" name="Google Shape;236;p7"/>
          <p:cNvGrpSpPr/>
          <p:nvPr/>
        </p:nvGrpSpPr>
        <p:grpSpPr>
          <a:xfrm>
            <a:off x="1343196" y="2347879"/>
            <a:ext cx="4081288" cy="4014083"/>
            <a:chOff x="0" y="-38100"/>
            <a:chExt cx="1074900" cy="1057200"/>
          </a:xfrm>
        </p:grpSpPr>
        <p:sp>
          <p:nvSpPr>
            <p:cNvPr id="237" name="Google Shape;237;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38" name="Google Shape;238;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7"/>
          <p:cNvGrpSpPr/>
          <p:nvPr/>
        </p:nvGrpSpPr>
        <p:grpSpPr>
          <a:xfrm>
            <a:off x="7103420" y="2347879"/>
            <a:ext cx="4081288" cy="4014083"/>
            <a:chOff x="0" y="-38100"/>
            <a:chExt cx="1074900" cy="1057200"/>
          </a:xfrm>
        </p:grpSpPr>
        <p:sp>
          <p:nvSpPr>
            <p:cNvPr id="240" name="Google Shape;240;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1" name="Google Shape;241;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7"/>
          <p:cNvGrpSpPr/>
          <p:nvPr/>
        </p:nvGrpSpPr>
        <p:grpSpPr>
          <a:xfrm>
            <a:off x="12863644" y="2347879"/>
            <a:ext cx="4081288" cy="4014083"/>
            <a:chOff x="0" y="-38100"/>
            <a:chExt cx="1074900" cy="1057200"/>
          </a:xfrm>
        </p:grpSpPr>
        <p:sp>
          <p:nvSpPr>
            <p:cNvPr id="243" name="Google Shape;243;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4" name="Google Shape;244;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45" name="Google Shape;245;p7"/>
          <p:cNvPicPr preferRelativeResize="0"/>
          <p:nvPr/>
        </p:nvPicPr>
        <p:blipFill rotWithShape="1">
          <a:blip r:embed="rId2">
            <a:alphaModFix/>
          </a:blip>
          <a:srcRect l="20942" t="23742" r="19033" b="38258"/>
          <a:stretch/>
        </p:blipFill>
        <p:spPr>
          <a:xfrm>
            <a:off x="7143445" y="2527485"/>
            <a:ext cx="4001110" cy="3799453"/>
          </a:xfrm>
          <a:prstGeom prst="rect">
            <a:avLst/>
          </a:prstGeom>
          <a:noFill/>
          <a:ln>
            <a:noFill/>
          </a:ln>
        </p:spPr>
      </p:pic>
      <p:sp>
        <p:nvSpPr>
          <p:cNvPr id="246" name="Google Shape;246;p7"/>
          <p:cNvSpPr txBox="1"/>
          <p:nvPr/>
        </p:nvSpPr>
        <p:spPr>
          <a:xfrm>
            <a:off x="1872881"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247" name="Google Shape;247;p7"/>
          <p:cNvSpPr txBox="1"/>
          <p:nvPr/>
        </p:nvSpPr>
        <p:spPr>
          <a:xfrm>
            <a:off x="13393329"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248" name="Google Shape;248;p7"/>
          <p:cNvSpPr txBox="1"/>
          <p:nvPr/>
        </p:nvSpPr>
        <p:spPr>
          <a:xfrm>
            <a:off x="7633105"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grpSp>
        <p:nvGrpSpPr>
          <p:cNvPr id="249" name="Google Shape;249;p7"/>
          <p:cNvGrpSpPr/>
          <p:nvPr/>
        </p:nvGrpSpPr>
        <p:grpSpPr>
          <a:xfrm>
            <a:off x="12124528" y="205548"/>
            <a:ext cx="3758237" cy="499495"/>
            <a:chOff x="0" y="0"/>
            <a:chExt cx="5010983" cy="665993"/>
          </a:xfrm>
        </p:grpSpPr>
        <p:sp>
          <p:nvSpPr>
            <p:cNvPr id="250" name="Google Shape;250;p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mt="43000"/>
              </a:blip>
              <a:stretch>
                <a:fillRect/>
              </a:stretch>
            </a:blipFill>
            <a:ln>
              <a:noFill/>
            </a:ln>
          </p:spPr>
        </p:sp>
        <p:sp>
          <p:nvSpPr>
            <p:cNvPr id="251" name="Google Shape;251;p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2" name="Google Shape;252;p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3" name="Google Shape;253;p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4" name="Google Shape;254;p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grpSp>
      <p:sp>
        <p:nvSpPr>
          <p:cNvPr id="255" name="Google Shape;255;p7"/>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7"/>
          <p:cNvSpPr txBox="1">
            <a:spLocks noGrp="1"/>
          </p:cNvSpPr>
          <p:nvPr>
            <p:ph type="body" idx="1"/>
          </p:nvPr>
        </p:nvSpPr>
        <p:spPr>
          <a:xfrm>
            <a:off x="1528175" y="6932425"/>
            <a:ext cx="3398700" cy="19329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257" name="Google Shape;257;p7"/>
          <p:cNvSpPr txBox="1">
            <a:spLocks noGrp="1"/>
          </p:cNvSpPr>
          <p:nvPr>
            <p:ph type="body" idx="2"/>
          </p:nvPr>
        </p:nvSpPr>
        <p:spPr>
          <a:xfrm>
            <a:off x="7431488"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8" name="Google Shape;258;p7"/>
          <p:cNvSpPr txBox="1">
            <a:spLocks noGrp="1"/>
          </p:cNvSpPr>
          <p:nvPr>
            <p:ph type="body" idx="3"/>
          </p:nvPr>
        </p:nvSpPr>
        <p:spPr>
          <a:xfrm>
            <a:off x="13191700"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9" name="Google Shape;259;p7"/>
          <p:cNvSpPr>
            <a:spLocks noGrp="1"/>
          </p:cNvSpPr>
          <p:nvPr>
            <p:ph type="pic" idx="4"/>
          </p:nvPr>
        </p:nvSpPr>
        <p:spPr>
          <a:xfrm>
            <a:off x="7143450" y="2524125"/>
            <a:ext cx="4011900" cy="3799500"/>
          </a:xfrm>
          <a:prstGeom prst="rect">
            <a:avLst/>
          </a:prstGeom>
          <a:noFill/>
          <a:ln>
            <a:noFill/>
          </a:ln>
        </p:spPr>
      </p:sp>
      <p:sp>
        <p:nvSpPr>
          <p:cNvPr id="260" name="Google Shape;260;p7"/>
          <p:cNvSpPr>
            <a:spLocks noGrp="1"/>
          </p:cNvSpPr>
          <p:nvPr>
            <p:ph type="pic" idx="5"/>
          </p:nvPr>
        </p:nvSpPr>
        <p:spPr>
          <a:xfrm>
            <a:off x="12898338" y="2524125"/>
            <a:ext cx="4011900" cy="3799500"/>
          </a:xfrm>
          <a:prstGeom prst="rect">
            <a:avLst/>
          </a:prstGeom>
          <a:noFill/>
          <a:ln>
            <a:noFill/>
          </a:ln>
        </p:spPr>
      </p:sp>
      <p:sp>
        <p:nvSpPr>
          <p:cNvPr id="261" name="Google Shape;261;p7"/>
          <p:cNvSpPr>
            <a:spLocks noGrp="1"/>
          </p:cNvSpPr>
          <p:nvPr>
            <p:ph type="pic" idx="6"/>
          </p:nvPr>
        </p:nvSpPr>
        <p:spPr>
          <a:xfrm>
            <a:off x="1377890" y="2524125"/>
            <a:ext cx="4011900" cy="3799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262"/>
        <p:cNvGrpSpPr/>
        <p:nvPr/>
      </p:nvGrpSpPr>
      <p:grpSpPr>
        <a:xfrm>
          <a:off x="0" y="0"/>
          <a:ext cx="0" cy="0"/>
          <a:chOff x="0" y="0"/>
          <a:chExt cx="0" cy="0"/>
        </a:xfrm>
      </p:grpSpPr>
      <p:grpSp>
        <p:nvGrpSpPr>
          <p:cNvPr id="263" name="Google Shape;263;p8"/>
          <p:cNvGrpSpPr/>
          <p:nvPr/>
        </p:nvGrpSpPr>
        <p:grpSpPr>
          <a:xfrm>
            <a:off x="0" y="-144662"/>
            <a:ext cx="18288118" cy="1036554"/>
            <a:chOff x="0" y="-38100"/>
            <a:chExt cx="4816592" cy="273000"/>
          </a:xfrm>
        </p:grpSpPr>
        <p:sp>
          <p:nvSpPr>
            <p:cNvPr id="264" name="Google Shape;264;p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265" name="Google Shape;265;p8"/>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6" name="Google Shape;266;p8"/>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8"/>
          <p:cNvGrpSpPr/>
          <p:nvPr/>
        </p:nvGrpSpPr>
        <p:grpSpPr>
          <a:xfrm>
            <a:off x="0" y="5286561"/>
            <a:ext cx="18288000" cy="5143500"/>
            <a:chOff x="0" y="0"/>
            <a:chExt cx="24384000" cy="6858000"/>
          </a:xfrm>
        </p:grpSpPr>
        <p:sp>
          <p:nvSpPr>
            <p:cNvPr id="268" name="Google Shape;268;p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269" name="Google Shape;269;p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270" name="Google Shape;270;p8"/>
          <p:cNvGrpSpPr/>
          <p:nvPr/>
        </p:nvGrpSpPr>
        <p:grpSpPr>
          <a:xfrm>
            <a:off x="1467344" y="1760339"/>
            <a:ext cx="7405635" cy="7332647"/>
            <a:chOff x="0" y="-38100"/>
            <a:chExt cx="1704600" cy="1687800"/>
          </a:xfrm>
        </p:grpSpPr>
        <p:sp>
          <p:nvSpPr>
            <p:cNvPr id="271" name="Google Shape;271;p8"/>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sp>
        <p:sp>
          <p:nvSpPr>
            <p:cNvPr id="272" name="Google Shape;272;p8"/>
            <p:cNvSpPr txBox="1"/>
            <p:nvPr/>
          </p:nvSpPr>
          <p:spPr>
            <a:xfrm>
              <a:off x="0" y="-38100"/>
              <a:ext cx="1704600" cy="16878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8"/>
          <p:cNvSpPr>
            <a:spLocks noGrp="1"/>
          </p:cNvSpPr>
          <p:nvPr>
            <p:ph type="pic" idx="2"/>
          </p:nvPr>
        </p:nvSpPr>
        <p:spPr>
          <a:xfrm>
            <a:off x="1519875" y="1973250"/>
            <a:ext cx="7300500" cy="7071900"/>
          </a:xfrm>
          <a:prstGeom prst="rect">
            <a:avLst/>
          </a:prstGeom>
          <a:noFill/>
          <a:ln>
            <a:noFill/>
          </a:ln>
        </p:spPr>
      </p:sp>
      <p:grpSp>
        <p:nvGrpSpPr>
          <p:cNvPr id="274" name="Google Shape;274;p8"/>
          <p:cNvGrpSpPr/>
          <p:nvPr/>
        </p:nvGrpSpPr>
        <p:grpSpPr>
          <a:xfrm>
            <a:off x="9412544" y="1973363"/>
            <a:ext cx="7408157" cy="7071858"/>
            <a:chOff x="-73610" y="140"/>
            <a:chExt cx="9877543" cy="9429143"/>
          </a:xfrm>
        </p:grpSpPr>
        <p:grpSp>
          <p:nvGrpSpPr>
            <p:cNvPr id="275" name="Google Shape;275;p8"/>
            <p:cNvGrpSpPr/>
            <p:nvPr/>
          </p:nvGrpSpPr>
          <p:grpSpPr>
            <a:xfrm rot="-5400000">
              <a:off x="150590" y="-224060"/>
              <a:ext cx="9429143" cy="9877543"/>
              <a:chOff x="0" y="-38100"/>
              <a:chExt cx="4880509" cy="5112600"/>
            </a:xfrm>
          </p:grpSpPr>
          <p:sp>
            <p:nvSpPr>
              <p:cNvPr id="276" name="Google Shape;276;p8"/>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sp>
          <p:sp>
            <p:nvSpPr>
              <p:cNvPr id="277" name="Google Shape;277;p8"/>
              <p:cNvSpPr txBox="1"/>
              <p:nvPr/>
            </p:nvSpPr>
            <p:spPr>
              <a:xfrm>
                <a:off x="0" y="-38100"/>
                <a:ext cx="4880400" cy="51126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8" name="Google Shape;278;p8"/>
            <p:cNvGrpSpPr/>
            <p:nvPr/>
          </p:nvGrpSpPr>
          <p:grpSpPr>
            <a:xfrm rot="-5400000">
              <a:off x="-4469697" y="4634388"/>
              <a:ext cx="9205227" cy="173915"/>
              <a:chOff x="0" y="-38100"/>
              <a:chExt cx="4764610" cy="90018"/>
            </a:xfrm>
          </p:grpSpPr>
          <p:sp>
            <p:nvSpPr>
              <p:cNvPr id="279" name="Google Shape;279;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sp>
          <p:sp>
            <p:nvSpPr>
              <p:cNvPr id="280" name="Google Shape;280;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8"/>
            <p:cNvGrpSpPr/>
            <p:nvPr/>
          </p:nvGrpSpPr>
          <p:grpSpPr>
            <a:xfrm>
              <a:off x="219875" y="9150043"/>
              <a:ext cx="9357091" cy="173915"/>
              <a:chOff x="0" y="-38100"/>
              <a:chExt cx="4843215" cy="90018"/>
            </a:xfrm>
          </p:grpSpPr>
          <p:sp>
            <p:nvSpPr>
              <p:cNvPr id="282" name="Google Shape;282;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sp>
          <p:sp>
            <p:nvSpPr>
              <p:cNvPr id="283" name="Google Shape;283;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8"/>
            <p:cNvGrpSpPr/>
            <p:nvPr/>
          </p:nvGrpSpPr>
          <p:grpSpPr>
            <a:xfrm>
              <a:off x="219875" y="44987"/>
              <a:ext cx="9357091" cy="173915"/>
              <a:chOff x="0" y="-38100"/>
              <a:chExt cx="4843215" cy="90018"/>
            </a:xfrm>
          </p:grpSpPr>
          <p:sp>
            <p:nvSpPr>
              <p:cNvPr id="285" name="Google Shape;285;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sp>
          <p:sp>
            <p:nvSpPr>
              <p:cNvPr id="286" name="Google Shape;286;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8"/>
            <p:cNvGrpSpPr/>
            <p:nvPr/>
          </p:nvGrpSpPr>
          <p:grpSpPr>
            <a:xfrm rot="-5400000">
              <a:off x="4987841" y="4634388"/>
              <a:ext cx="9205227" cy="173915"/>
              <a:chOff x="0" y="-38100"/>
              <a:chExt cx="4764610" cy="90018"/>
            </a:xfrm>
          </p:grpSpPr>
          <p:sp>
            <p:nvSpPr>
              <p:cNvPr id="288" name="Google Shape;288;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sp>
          <p:sp>
            <p:nvSpPr>
              <p:cNvPr id="289" name="Google Shape;289;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8"/>
          <p:cNvSpPr/>
          <p:nvPr/>
        </p:nvSpPr>
        <p:spPr>
          <a:xfrm rot="1367103">
            <a:off x="9088967" y="1517326"/>
            <a:ext cx="2864475" cy="1692644"/>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3">
              <a:alphaModFix/>
            </a:blip>
            <a:stretch>
              <a:fillRect/>
            </a:stretch>
          </a:blipFill>
          <a:ln>
            <a:noFill/>
          </a:ln>
        </p:spPr>
      </p:sp>
      <p:sp>
        <p:nvSpPr>
          <p:cNvPr id="291" name="Google Shape;291;p8"/>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4">
              <a:alphaModFix/>
            </a:blip>
            <a:stretch>
              <a:fillRect/>
            </a:stretch>
          </a:blipFill>
          <a:ln>
            <a:noFill/>
          </a:ln>
        </p:spPr>
      </p:sp>
      <p:grpSp>
        <p:nvGrpSpPr>
          <p:cNvPr id="292" name="Google Shape;292;p8"/>
          <p:cNvGrpSpPr/>
          <p:nvPr/>
        </p:nvGrpSpPr>
        <p:grpSpPr>
          <a:xfrm>
            <a:off x="12124528" y="205548"/>
            <a:ext cx="3758237" cy="499495"/>
            <a:chOff x="0" y="0"/>
            <a:chExt cx="5010983" cy="665993"/>
          </a:xfrm>
        </p:grpSpPr>
        <p:sp>
          <p:nvSpPr>
            <p:cNvPr id="293" name="Google Shape;293;p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sp>
        <p:sp>
          <p:nvSpPr>
            <p:cNvPr id="294" name="Google Shape;294;p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5" name="Google Shape;295;p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6" name="Google Shape;296;p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7" name="Google Shape;297;p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grpSp>
      <p:sp>
        <p:nvSpPr>
          <p:cNvPr id="298" name="Google Shape;298;p8"/>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8"/>
          <p:cNvSpPr txBox="1">
            <a:spLocks noGrp="1"/>
          </p:cNvSpPr>
          <p:nvPr>
            <p:ph type="body" idx="1"/>
          </p:nvPr>
        </p:nvSpPr>
        <p:spPr>
          <a:xfrm>
            <a:off x="10089775" y="2518825"/>
            <a:ext cx="6053700" cy="56727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9950" y="556425"/>
            <a:ext cx="141081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3350"/>
              <a:buFont typeface="Press Start 2P"/>
              <a:buNone/>
              <a:defRPr sz="3350" i="0" u="none" strike="noStrike" cap="none">
                <a:solidFill>
                  <a:schemeClr val="lt1"/>
                </a:solidFill>
                <a:latin typeface="Press Start 2P"/>
                <a:ea typeface="Press Start 2P"/>
                <a:cs typeface="Press Start 2P"/>
                <a:sym typeface="Press Start 2P"/>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2235200"/>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1pPr>
            <a:lvl2pPr marL="914400" marR="0" lvl="1" indent="-361950" algn="ctr" rtl="0">
              <a:spcBef>
                <a:spcPts val="56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2pPr>
            <a:lvl3pPr marL="1371600" marR="0" lvl="2" indent="-361950" algn="ctr" rtl="0">
              <a:spcBef>
                <a:spcPts val="48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3pPr>
            <a:lvl4pPr marL="1828800" marR="0" lvl="3"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4pPr>
            <a:lvl5pPr marL="2286000" marR="0" lvl="4"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5pPr>
            <a:lvl6pPr marL="2743200" marR="0" lvl="5"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6pPr>
            <a:lvl7pPr marL="3200400" marR="0" lvl="6"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7pPr>
            <a:lvl8pPr marL="3657600" marR="0" lvl="7"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8pPr>
            <a:lvl9pPr marL="4114800" marR="0" lvl="8"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18" Type="http://schemas.openxmlformats.org/officeDocument/2006/relationships/image" Target="../media/image5.png"/><Relationship Id="rId26" Type="http://schemas.openxmlformats.org/officeDocument/2006/relationships/image" Target="../media/image34.png"/><Relationship Id="rId3" Type="http://schemas.openxmlformats.org/officeDocument/2006/relationships/image" Target="../media/image7.png"/><Relationship Id="rId21"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49.png"/><Relationship Id="rId17" Type="http://schemas.openxmlformats.org/officeDocument/2006/relationships/image" Target="../media/image53.png"/><Relationship Id="rId25" Type="http://schemas.openxmlformats.org/officeDocument/2006/relationships/image" Target="../media/image33.png"/><Relationship Id="rId33" Type="http://schemas.openxmlformats.org/officeDocument/2006/relationships/image" Target="../media/image10.png"/><Relationship Id="rId2" Type="http://schemas.openxmlformats.org/officeDocument/2006/relationships/notesSlide" Target="../notesSlides/notesSlide17.xml"/><Relationship Id="rId16" Type="http://schemas.openxmlformats.org/officeDocument/2006/relationships/image" Target="../media/image52.png"/><Relationship Id="rId20" Type="http://schemas.openxmlformats.org/officeDocument/2006/relationships/image" Target="../media/image54.png"/><Relationship Id="rId29"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7.png"/><Relationship Id="rId24" Type="http://schemas.openxmlformats.org/officeDocument/2006/relationships/image" Target="../media/image32.png"/><Relationship Id="rId32" Type="http://schemas.openxmlformats.org/officeDocument/2006/relationships/image" Target="../media/image55.png"/><Relationship Id="rId5" Type="http://schemas.openxmlformats.org/officeDocument/2006/relationships/image" Target="../media/image12.png"/><Relationship Id="rId15" Type="http://schemas.openxmlformats.org/officeDocument/2006/relationships/image" Target="../media/image51.png"/><Relationship Id="rId23" Type="http://schemas.openxmlformats.org/officeDocument/2006/relationships/image" Target="../media/image31.png"/><Relationship Id="rId28" Type="http://schemas.openxmlformats.org/officeDocument/2006/relationships/image" Target="../media/image27.png"/><Relationship Id="rId10" Type="http://schemas.openxmlformats.org/officeDocument/2006/relationships/image" Target="../media/image36.png"/><Relationship Id="rId19" Type="http://schemas.openxmlformats.org/officeDocument/2006/relationships/image" Target="../media/image9.png"/><Relationship Id="rId31"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35.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15.png"/><Relationship Id="rId30"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9.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10.png"/><Relationship Id="rId4" Type="http://schemas.openxmlformats.org/officeDocument/2006/relationships/image" Target="../media/image23.jp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03"/>
        <p:cNvGrpSpPr/>
        <p:nvPr/>
      </p:nvGrpSpPr>
      <p:grpSpPr>
        <a:xfrm>
          <a:off x="0" y="0"/>
          <a:ext cx="0" cy="0"/>
          <a:chOff x="0" y="0"/>
          <a:chExt cx="0" cy="0"/>
        </a:xfrm>
      </p:grpSpPr>
      <p:pic>
        <p:nvPicPr>
          <p:cNvPr id="304" name="Google Shape;304;p9"/>
          <p:cNvPicPr preferRelativeResize="0"/>
          <p:nvPr/>
        </p:nvPicPr>
        <p:blipFill>
          <a:blip r:embed="rId3">
            <a:alphaModFix/>
          </a:blip>
          <a:stretch>
            <a:fillRect/>
          </a:stretch>
        </p:blipFill>
        <p:spPr>
          <a:xfrm>
            <a:off x="-411425" y="5104175"/>
            <a:ext cx="19110851" cy="5337599"/>
          </a:xfrm>
          <a:prstGeom prst="rect">
            <a:avLst/>
          </a:prstGeom>
          <a:noFill/>
          <a:ln>
            <a:noFill/>
          </a:ln>
        </p:spPr>
      </p:pic>
      <p:sp>
        <p:nvSpPr>
          <p:cNvPr id="305" name="Google Shape;305;p9"/>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4">
              <a:alphaModFix/>
            </a:blip>
            <a:stretch>
              <a:fillRect l="-13509" t="-3847" r="-13282" b="-3846"/>
            </a:stretch>
          </a:blipFill>
          <a:ln>
            <a:noFill/>
          </a:ln>
        </p:spPr>
        <p:txBody>
          <a:bodyPr/>
          <a:lstStyle/>
          <a:p>
            <a:endParaRPr lang="zh-TW" altLang="en-US"/>
          </a:p>
        </p:txBody>
      </p:sp>
      <p:sp>
        <p:nvSpPr>
          <p:cNvPr id="306" name="Google Shape;306;p9"/>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5">
              <a:alphaModFix/>
            </a:blip>
            <a:stretch>
              <a:fillRect l="-49873" t="-22372" r="-49516" b="-122372"/>
            </a:stretch>
          </a:blipFill>
          <a:ln>
            <a:noFill/>
          </a:ln>
        </p:spPr>
        <p:txBody>
          <a:bodyPr/>
          <a:lstStyle/>
          <a:p>
            <a:endParaRPr lang="zh-TW" altLang="en-US"/>
          </a:p>
        </p:txBody>
      </p:sp>
      <p:grpSp>
        <p:nvGrpSpPr>
          <p:cNvPr id="307" name="Google Shape;307;p9"/>
          <p:cNvGrpSpPr/>
          <p:nvPr/>
        </p:nvGrpSpPr>
        <p:grpSpPr>
          <a:xfrm>
            <a:off x="4890650" y="6624571"/>
            <a:ext cx="8660223" cy="1552709"/>
            <a:chOff x="-22014" y="-139975"/>
            <a:chExt cx="11546964" cy="2070277"/>
          </a:xfrm>
        </p:grpSpPr>
        <p:grpSp>
          <p:nvGrpSpPr>
            <p:cNvPr id="308" name="Google Shape;308;p9"/>
            <p:cNvGrpSpPr/>
            <p:nvPr/>
          </p:nvGrpSpPr>
          <p:grpSpPr>
            <a:xfrm>
              <a:off x="0" y="-139975"/>
              <a:ext cx="11524950" cy="2070277"/>
              <a:chOff x="0" y="-38100"/>
              <a:chExt cx="3136981" cy="563510"/>
            </a:xfrm>
          </p:grpSpPr>
          <p:sp>
            <p:nvSpPr>
              <p:cNvPr id="309" name="Google Shape;309;p9"/>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310" name="Google Shape;310;p9"/>
              <p:cNvSpPr txBox="1"/>
              <p:nvPr/>
            </p:nvSpPr>
            <p:spPr>
              <a:xfrm>
                <a:off x="0" y="-38100"/>
                <a:ext cx="3136981" cy="5635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117963" y="1571811"/>
              <a:ext cx="11291086" cy="248213"/>
              <a:chOff x="0" y="-38100"/>
              <a:chExt cx="3073325" cy="67560"/>
            </a:xfrm>
          </p:grpSpPr>
          <p:sp>
            <p:nvSpPr>
              <p:cNvPr id="312" name="Google Shape;312;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txBody>
              <a:bodyPr/>
              <a:lstStyle/>
              <a:p>
                <a:endParaRPr lang="zh-TW" altLang="en-US"/>
              </a:p>
            </p:txBody>
          </p:sp>
          <p:sp>
            <p:nvSpPr>
              <p:cNvPr id="313" name="Google Shape;313;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rot="-5400000">
              <a:off x="10455126" y="797120"/>
              <a:ext cx="1649578" cy="258267"/>
              <a:chOff x="0" y="-38100"/>
              <a:chExt cx="448999" cy="70297"/>
            </a:xfrm>
          </p:grpSpPr>
          <p:sp>
            <p:nvSpPr>
              <p:cNvPr id="315" name="Google Shape;315;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txBody>
              <a:bodyPr/>
              <a:lstStyle/>
              <a:p>
                <a:endParaRPr lang="zh-TW" altLang="en-US"/>
              </a:p>
            </p:txBody>
          </p:sp>
          <p:sp>
            <p:nvSpPr>
              <p:cNvPr id="316" name="Google Shape;316;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rot="-5400000">
              <a:off x="-717670" y="797120"/>
              <a:ext cx="1649578" cy="258267"/>
              <a:chOff x="0" y="-38100"/>
              <a:chExt cx="448999" cy="70297"/>
            </a:xfrm>
          </p:grpSpPr>
          <p:sp>
            <p:nvSpPr>
              <p:cNvPr id="318" name="Google Shape;318;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txBody>
              <a:bodyPr/>
              <a:lstStyle/>
              <a:p>
                <a:endParaRPr lang="zh-TW" altLang="en-US"/>
              </a:p>
            </p:txBody>
          </p:sp>
          <p:sp>
            <p:nvSpPr>
              <p:cNvPr id="319" name="Google Shape;319;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117963" y="-38513"/>
              <a:ext cx="11291086" cy="248213"/>
              <a:chOff x="0" y="-38100"/>
              <a:chExt cx="3073325" cy="67560"/>
            </a:xfrm>
          </p:grpSpPr>
          <p:sp>
            <p:nvSpPr>
              <p:cNvPr id="321" name="Google Shape;321;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txBody>
              <a:bodyPr/>
              <a:lstStyle/>
              <a:p>
                <a:endParaRPr lang="zh-TW" altLang="en-US"/>
              </a:p>
            </p:txBody>
          </p:sp>
          <p:sp>
            <p:nvSpPr>
              <p:cNvPr id="322" name="Google Shape;322;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23" name="Google Shape;323;p9"/>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24" name="Google Shape;324;p9"/>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7">
              <a:alphaModFix/>
            </a:blip>
            <a:stretch>
              <a:fillRect/>
            </a:stretch>
          </a:blipFill>
          <a:ln>
            <a:noFill/>
          </a:ln>
        </p:spPr>
        <p:txBody>
          <a:bodyPr/>
          <a:lstStyle/>
          <a:p>
            <a:endParaRPr lang="zh-TW" altLang="en-US"/>
          </a:p>
        </p:txBody>
      </p:sp>
      <p:sp>
        <p:nvSpPr>
          <p:cNvPr id="325" name="Google Shape;325;p9"/>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8">
              <a:alphaModFix/>
            </a:blip>
            <a:stretch>
              <a:fillRect/>
            </a:stretch>
          </a:blipFill>
          <a:ln>
            <a:noFill/>
          </a:ln>
        </p:spPr>
        <p:txBody>
          <a:bodyPr/>
          <a:lstStyle/>
          <a:p>
            <a:endParaRPr lang="zh-TW" altLang="en-US"/>
          </a:p>
        </p:txBody>
      </p:sp>
      <p:sp>
        <p:nvSpPr>
          <p:cNvPr id="326" name="Google Shape;326;p9"/>
          <p:cNvSpPr/>
          <p:nvPr/>
        </p:nvSpPr>
        <p:spPr>
          <a:xfrm>
            <a:off x="14422115" y="566778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1946991" y="681285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70507" y="75578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630606" y="415237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0" name="Google Shape;330;p9"/>
          <p:cNvSpPr/>
          <p:nvPr/>
        </p:nvSpPr>
        <p:spPr>
          <a:xfrm>
            <a:off x="870507"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1" name="Google Shape;331;p9"/>
          <p:cNvSpPr/>
          <p:nvPr/>
        </p:nvSpPr>
        <p:spPr>
          <a:xfrm>
            <a:off x="16906474" y="541020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2" name="Google Shape;332;p9"/>
          <p:cNvSpPr/>
          <p:nvPr/>
        </p:nvSpPr>
        <p:spPr>
          <a:xfrm>
            <a:off x="13714183" y="43891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3" name="Google Shape;333;p9"/>
          <p:cNvSpPr/>
          <p:nvPr/>
        </p:nvSpPr>
        <p:spPr>
          <a:xfrm>
            <a:off x="13714183" y="4109867"/>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4" name="Google Shape;334;p9"/>
          <p:cNvSpPr/>
          <p:nvPr/>
        </p:nvSpPr>
        <p:spPr>
          <a:xfrm>
            <a:off x="17259300" y="9099981"/>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5" name="Google Shape;335;p9"/>
          <p:cNvSpPr/>
          <p:nvPr/>
        </p:nvSpPr>
        <p:spPr>
          <a:xfrm>
            <a:off x="14030568"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6" name="Google Shape;336;p9"/>
          <p:cNvSpPr/>
          <p:nvPr/>
        </p:nvSpPr>
        <p:spPr>
          <a:xfrm>
            <a:off x="4903473" y="121335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7" name="Google Shape;337;p9"/>
          <p:cNvSpPr/>
          <p:nvPr/>
        </p:nvSpPr>
        <p:spPr>
          <a:xfrm>
            <a:off x="16691416" y="15299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8" name="Google Shape;338;p9"/>
          <p:cNvSpPr/>
          <p:nvPr/>
        </p:nvSpPr>
        <p:spPr>
          <a:xfrm>
            <a:off x="4376079" y="59841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9" name="Google Shape;339;p9"/>
          <p:cNvSpPr txBox="1"/>
          <p:nvPr/>
        </p:nvSpPr>
        <p:spPr>
          <a:xfrm>
            <a:off x="7310824" y="1557758"/>
            <a:ext cx="3666300" cy="24375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酒精</a:t>
            </a:r>
            <a:endParaRPr lang="en-US" altLang="zh-TW" sz="6600" dirty="0">
              <a:solidFill>
                <a:srgbClr val="1439AE"/>
              </a:solidFill>
              <a:latin typeface="+mj-ea"/>
              <a:ea typeface="+mj-ea"/>
              <a:sym typeface="Press Start 2P"/>
            </a:endParaRPr>
          </a:p>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運動會</a:t>
            </a:r>
            <a:endParaRPr sz="3200" dirty="0">
              <a:latin typeface="+mj-ea"/>
              <a:ea typeface="+mj-ea"/>
            </a:endParaRPr>
          </a:p>
        </p:txBody>
      </p:sp>
      <p:sp>
        <p:nvSpPr>
          <p:cNvPr id="341" name="Google Shape;341;p9"/>
          <p:cNvSpPr txBox="1"/>
          <p:nvPr/>
        </p:nvSpPr>
        <p:spPr>
          <a:xfrm>
            <a:off x="6742624" y="7132326"/>
            <a:ext cx="4802700" cy="6348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124" b="1" i="0" u="none" strike="noStrike" cap="none" dirty="0">
                <a:solidFill>
                  <a:srgbClr val="3A52CF"/>
                </a:solidFill>
                <a:latin typeface="Roboto Mono"/>
                <a:ea typeface="Roboto Mono"/>
                <a:cs typeface="Roboto Mono"/>
                <a:sym typeface="Roboto Mono"/>
              </a:rPr>
              <a:t>Press Start!</a:t>
            </a:r>
            <a:endParaRPr dirty="0"/>
          </a:p>
        </p:txBody>
      </p:sp>
      <p:sp>
        <p:nvSpPr>
          <p:cNvPr id="342" name="Google Shape;342;p9"/>
          <p:cNvSpPr txBox="1"/>
          <p:nvPr/>
        </p:nvSpPr>
        <p:spPr>
          <a:xfrm>
            <a:off x="7310872" y="3807660"/>
            <a:ext cx="3666252"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solidFill>
                  <a:schemeClr val="bg1"/>
                </a:solidFill>
              </a:rPr>
              <a:t>2025</a:t>
            </a:r>
            <a:endParaRPr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14"/>
        <p:cNvGrpSpPr/>
        <p:nvPr/>
      </p:nvGrpSpPr>
      <p:grpSpPr>
        <a:xfrm>
          <a:off x="0" y="0"/>
          <a:ext cx="0" cy="0"/>
          <a:chOff x="0" y="0"/>
          <a:chExt cx="0" cy="0"/>
        </a:xfrm>
      </p:grpSpPr>
      <p:grpSp>
        <p:nvGrpSpPr>
          <p:cNvPr id="815" name="Google Shape;815;p18"/>
          <p:cNvGrpSpPr/>
          <p:nvPr/>
        </p:nvGrpSpPr>
        <p:grpSpPr>
          <a:xfrm>
            <a:off x="0" y="5286561"/>
            <a:ext cx="18288000" cy="5143500"/>
            <a:chOff x="0" y="0"/>
            <a:chExt cx="24384000" cy="6858000"/>
          </a:xfrm>
        </p:grpSpPr>
        <p:sp>
          <p:nvSpPr>
            <p:cNvPr id="816" name="Google Shape;816;p1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17" name="Google Shape;817;p1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18" name="Google Shape;818;p18"/>
          <p:cNvGrpSpPr/>
          <p:nvPr/>
        </p:nvGrpSpPr>
        <p:grpSpPr>
          <a:xfrm>
            <a:off x="0" y="-144661"/>
            <a:ext cx="18288000" cy="1036201"/>
            <a:chOff x="0" y="-38100"/>
            <a:chExt cx="4816593" cy="272909"/>
          </a:xfrm>
        </p:grpSpPr>
        <p:sp>
          <p:nvSpPr>
            <p:cNvPr id="819" name="Google Shape;819;p1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20" name="Google Shape;820;p18"/>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1" name="Google Shape;821;p18"/>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txBox="1"/>
          <p:nvPr/>
        </p:nvSpPr>
        <p:spPr>
          <a:xfrm>
            <a:off x="2405235" y="2231259"/>
            <a:ext cx="13477530" cy="5653403"/>
          </a:xfrm>
          <a:prstGeom prst="rect">
            <a:avLst/>
          </a:prstGeom>
          <a:noFill/>
          <a:ln>
            <a:noFill/>
          </a:ln>
        </p:spPr>
        <p:txBody>
          <a:bodyPr spcFirstLastPara="1" wrap="square" lIns="0" tIns="0" rIns="0" bIns="0" anchor="t" anchorCtr="0">
            <a:spAutoFit/>
          </a:bodyPr>
          <a:lstStyle/>
          <a:p>
            <a:pPr marL="0" marR="0" lvl="1" indent="0" algn="ctr" rtl="0">
              <a:lnSpc>
                <a:spcPct val="250027"/>
              </a:lnSpc>
              <a:spcBef>
                <a:spcPts val="0"/>
              </a:spcBef>
              <a:spcAft>
                <a:spcPts val="0"/>
              </a:spcAft>
              <a:buNone/>
            </a:pPr>
            <a:r>
              <a:rPr lang="en-US" sz="3662" b="0" i="0" u="none" strike="noStrike" cap="none">
                <a:solidFill>
                  <a:srgbClr val="5067DC"/>
                </a:solidFill>
                <a:latin typeface="Press Start 2P"/>
                <a:ea typeface="Press Start 2P"/>
                <a:cs typeface="Press Start 2P"/>
                <a:sym typeface="Press Start 2P"/>
              </a:rPr>
              <a:t>Lorem ipsum dolor sit amet, consectetur adipiscing elit, sed do eiusmod tempor incididunt ut labore et dolore magna aliqua.</a:t>
            </a:r>
            <a:endParaRPr/>
          </a:p>
        </p:txBody>
      </p:sp>
      <p:sp>
        <p:nvSpPr>
          <p:cNvPr id="823" name="Google Shape;823;p18"/>
          <p:cNvSpPr/>
          <p:nvPr/>
        </p:nvSpPr>
        <p:spPr>
          <a:xfrm>
            <a:off x="15292331" y="5503662"/>
            <a:ext cx="1877845" cy="4114800"/>
          </a:xfrm>
          <a:custGeom>
            <a:avLst/>
            <a:gdLst/>
            <a:ahLst/>
            <a:cxnLst/>
            <a:rect l="l" t="t" r="r" b="b"/>
            <a:pathLst>
              <a:path w="1877845" h="4114800" extrusionOk="0">
                <a:moveTo>
                  <a:pt x="0" y="0"/>
                </a:moveTo>
                <a:lnTo>
                  <a:pt x="1877846" y="0"/>
                </a:lnTo>
                <a:lnTo>
                  <a:pt x="1877846"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824" name="Google Shape;824;p18"/>
          <p:cNvSpPr/>
          <p:nvPr/>
        </p:nvSpPr>
        <p:spPr>
          <a:xfrm>
            <a:off x="-803587" y="5980171"/>
            <a:ext cx="3664575" cy="3278129"/>
          </a:xfrm>
          <a:custGeom>
            <a:avLst/>
            <a:gdLst/>
            <a:ahLst/>
            <a:cxnLst/>
            <a:rect l="l" t="t" r="r" b="b"/>
            <a:pathLst>
              <a:path w="3664575" h="3278129" extrusionOk="0">
                <a:moveTo>
                  <a:pt x="0" y="0"/>
                </a:moveTo>
                <a:lnTo>
                  <a:pt x="3664574" y="0"/>
                </a:lnTo>
                <a:lnTo>
                  <a:pt x="3664574" y="3278129"/>
                </a:lnTo>
                <a:lnTo>
                  <a:pt x="0" y="327812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25" name="Google Shape;825;p18"/>
          <p:cNvGrpSpPr/>
          <p:nvPr/>
        </p:nvGrpSpPr>
        <p:grpSpPr>
          <a:xfrm>
            <a:off x="12124528" y="205548"/>
            <a:ext cx="3758237" cy="499494"/>
            <a:chOff x="0" y="0"/>
            <a:chExt cx="5010983" cy="665993"/>
          </a:xfrm>
        </p:grpSpPr>
        <p:sp>
          <p:nvSpPr>
            <p:cNvPr id="826" name="Google Shape;826;p1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827" name="Google Shape;827;p1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8" name="Google Shape;828;p1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9" name="Google Shape;829;p1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30" name="Google Shape;830;p1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31" name="Google Shape;831;p18"/>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35"/>
        <p:cNvGrpSpPr/>
        <p:nvPr/>
      </p:nvGrpSpPr>
      <p:grpSpPr>
        <a:xfrm>
          <a:off x="0" y="0"/>
          <a:ext cx="0" cy="0"/>
          <a:chOff x="0" y="0"/>
          <a:chExt cx="0" cy="0"/>
        </a:xfrm>
      </p:grpSpPr>
      <p:grpSp>
        <p:nvGrpSpPr>
          <p:cNvPr id="836" name="Google Shape;836;p19"/>
          <p:cNvGrpSpPr/>
          <p:nvPr/>
        </p:nvGrpSpPr>
        <p:grpSpPr>
          <a:xfrm>
            <a:off x="0" y="-144661"/>
            <a:ext cx="18288000" cy="1036201"/>
            <a:chOff x="0" y="-38100"/>
            <a:chExt cx="4816593" cy="272909"/>
          </a:xfrm>
        </p:grpSpPr>
        <p:sp>
          <p:nvSpPr>
            <p:cNvPr id="837" name="Google Shape;837;p19"/>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38" name="Google Shape;838;p19"/>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9" name="Google Shape;839;p19"/>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19"/>
          <p:cNvGrpSpPr/>
          <p:nvPr/>
        </p:nvGrpSpPr>
        <p:grpSpPr>
          <a:xfrm>
            <a:off x="0" y="5286561"/>
            <a:ext cx="18288000" cy="5143500"/>
            <a:chOff x="0" y="0"/>
            <a:chExt cx="24384000" cy="6858000"/>
          </a:xfrm>
        </p:grpSpPr>
        <p:sp>
          <p:nvSpPr>
            <p:cNvPr id="841" name="Google Shape;841;p19"/>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42" name="Google Shape;842;p19"/>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43" name="Google Shape;843;p19"/>
          <p:cNvGrpSpPr/>
          <p:nvPr/>
        </p:nvGrpSpPr>
        <p:grpSpPr>
          <a:xfrm rot="-5400000">
            <a:off x="12807996" y="4698277"/>
            <a:ext cx="2363727" cy="7449519"/>
            <a:chOff x="0" y="-66675"/>
            <a:chExt cx="1631258" cy="5141068"/>
          </a:xfrm>
        </p:grpSpPr>
        <p:sp>
          <p:nvSpPr>
            <p:cNvPr id="844" name="Google Shape;844;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45" name="Google Shape;845;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6" name="Google Shape;846;p19"/>
          <p:cNvGrpSpPr/>
          <p:nvPr/>
        </p:nvGrpSpPr>
        <p:grpSpPr>
          <a:xfrm>
            <a:off x="10447580" y="9385826"/>
            <a:ext cx="7096963" cy="135522"/>
            <a:chOff x="0" y="-38100"/>
            <a:chExt cx="4897763" cy="93526"/>
          </a:xfrm>
        </p:grpSpPr>
        <p:sp>
          <p:nvSpPr>
            <p:cNvPr id="847" name="Google Shape;847;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48" name="Google Shape;848;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9" name="Google Shape;849;p19"/>
          <p:cNvGrpSpPr/>
          <p:nvPr/>
        </p:nvGrpSpPr>
        <p:grpSpPr>
          <a:xfrm rot="-5400000">
            <a:off x="16427490" y="8367457"/>
            <a:ext cx="2251003" cy="171079"/>
            <a:chOff x="0" y="-38100"/>
            <a:chExt cx="1553464" cy="118065"/>
          </a:xfrm>
        </p:grpSpPr>
        <p:sp>
          <p:nvSpPr>
            <p:cNvPr id="850" name="Google Shape;850;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51" name="Google Shape;851;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2" name="Google Shape;852;p19"/>
          <p:cNvGrpSpPr/>
          <p:nvPr/>
        </p:nvGrpSpPr>
        <p:grpSpPr>
          <a:xfrm rot="-5400000">
            <a:off x="9362570" y="8347176"/>
            <a:ext cx="2193853" cy="134248"/>
            <a:chOff x="0" y="-38100"/>
            <a:chExt cx="1514024" cy="92647"/>
          </a:xfrm>
        </p:grpSpPr>
        <p:sp>
          <p:nvSpPr>
            <p:cNvPr id="853" name="Google Shape;85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54" name="Google Shape;85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55" name="Google Shape;855;p19"/>
          <p:cNvSpPr/>
          <p:nvPr/>
        </p:nvSpPr>
        <p:spPr>
          <a:xfrm>
            <a:off x="9525591" y="7784098"/>
            <a:ext cx="1773593" cy="1118976"/>
          </a:xfrm>
          <a:custGeom>
            <a:avLst/>
            <a:gdLst/>
            <a:ahLst/>
            <a:cxnLst/>
            <a:rect l="l" t="t" r="r" b="b"/>
            <a:pathLst>
              <a:path w="1773593" h="1118976" extrusionOk="0">
                <a:moveTo>
                  <a:pt x="0" y="0"/>
                </a:moveTo>
                <a:lnTo>
                  <a:pt x="1773593" y="0"/>
                </a:lnTo>
                <a:lnTo>
                  <a:pt x="1773593" y="1118976"/>
                </a:lnTo>
                <a:lnTo>
                  <a:pt x="0" y="1118976"/>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856" name="Google Shape;856;p19"/>
          <p:cNvGrpSpPr/>
          <p:nvPr/>
        </p:nvGrpSpPr>
        <p:grpSpPr>
          <a:xfrm rot="-5400000">
            <a:off x="12807996" y="-1072290"/>
            <a:ext cx="2363727" cy="7449519"/>
            <a:chOff x="0" y="-66675"/>
            <a:chExt cx="1631258" cy="5141068"/>
          </a:xfrm>
        </p:grpSpPr>
        <p:sp>
          <p:nvSpPr>
            <p:cNvPr id="857" name="Google Shape;857;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58" name="Google Shape;858;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9" name="Google Shape;859;p19"/>
          <p:cNvGrpSpPr/>
          <p:nvPr/>
        </p:nvGrpSpPr>
        <p:grpSpPr>
          <a:xfrm rot="-5400000">
            <a:off x="12807996" y="1810675"/>
            <a:ext cx="2363727" cy="7449519"/>
            <a:chOff x="0" y="-66675"/>
            <a:chExt cx="1631258" cy="5141068"/>
          </a:xfrm>
        </p:grpSpPr>
        <p:sp>
          <p:nvSpPr>
            <p:cNvPr id="860" name="Google Shape;860;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61" name="Google Shape;861;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2" name="Google Shape;862;p19"/>
          <p:cNvGrpSpPr/>
          <p:nvPr/>
        </p:nvGrpSpPr>
        <p:grpSpPr>
          <a:xfrm rot="-5400000">
            <a:off x="9362570" y="5468310"/>
            <a:ext cx="2193853" cy="134248"/>
            <a:chOff x="0" y="-38100"/>
            <a:chExt cx="1514024" cy="92647"/>
          </a:xfrm>
        </p:grpSpPr>
        <p:sp>
          <p:nvSpPr>
            <p:cNvPr id="863" name="Google Shape;86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64" name="Google Shape;86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19"/>
          <p:cNvSpPr/>
          <p:nvPr/>
        </p:nvSpPr>
        <p:spPr>
          <a:xfrm>
            <a:off x="9706150" y="4861512"/>
            <a:ext cx="1371400" cy="1376405"/>
          </a:xfrm>
          <a:custGeom>
            <a:avLst/>
            <a:gdLst/>
            <a:ahLst/>
            <a:cxnLst/>
            <a:rect l="l" t="t" r="r" b="b"/>
            <a:pathLst>
              <a:path w="1371400" h="1376405" extrusionOk="0">
                <a:moveTo>
                  <a:pt x="0" y="0"/>
                </a:moveTo>
                <a:lnTo>
                  <a:pt x="1371400" y="0"/>
                </a:lnTo>
                <a:lnTo>
                  <a:pt x="1371400" y="1376406"/>
                </a:lnTo>
                <a:lnTo>
                  <a:pt x="0" y="1376406"/>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66" name="Google Shape;866;p19"/>
          <p:cNvGrpSpPr/>
          <p:nvPr/>
        </p:nvGrpSpPr>
        <p:grpSpPr>
          <a:xfrm>
            <a:off x="10526620" y="3615258"/>
            <a:ext cx="7017923" cy="135522"/>
            <a:chOff x="0" y="-38100"/>
            <a:chExt cx="4843215" cy="93526"/>
          </a:xfrm>
        </p:grpSpPr>
        <p:sp>
          <p:nvSpPr>
            <p:cNvPr id="867" name="Google Shape;867;p19"/>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868" name="Google Shape;868;p19"/>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9" name="Google Shape;869;p19"/>
          <p:cNvGrpSpPr/>
          <p:nvPr/>
        </p:nvGrpSpPr>
        <p:grpSpPr>
          <a:xfrm>
            <a:off x="10447580" y="6498223"/>
            <a:ext cx="7096963" cy="135522"/>
            <a:chOff x="0" y="-38100"/>
            <a:chExt cx="4897763" cy="93526"/>
          </a:xfrm>
        </p:grpSpPr>
        <p:sp>
          <p:nvSpPr>
            <p:cNvPr id="870" name="Google Shape;870;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71" name="Google Shape;871;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2" name="Google Shape;872;p19"/>
          <p:cNvGrpSpPr/>
          <p:nvPr/>
        </p:nvGrpSpPr>
        <p:grpSpPr>
          <a:xfrm>
            <a:off x="10526620" y="1501720"/>
            <a:ext cx="7017923" cy="161314"/>
            <a:chOff x="0" y="-38100"/>
            <a:chExt cx="4843215" cy="111326"/>
          </a:xfrm>
        </p:grpSpPr>
        <p:sp>
          <p:nvSpPr>
            <p:cNvPr id="873" name="Google Shape;873;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4" name="Google Shape;874;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5" name="Google Shape;875;p19"/>
          <p:cNvGrpSpPr/>
          <p:nvPr/>
        </p:nvGrpSpPr>
        <p:grpSpPr>
          <a:xfrm>
            <a:off x="10526620" y="4380656"/>
            <a:ext cx="7017923" cy="161314"/>
            <a:chOff x="0" y="-38100"/>
            <a:chExt cx="4843215" cy="111326"/>
          </a:xfrm>
        </p:grpSpPr>
        <p:sp>
          <p:nvSpPr>
            <p:cNvPr id="876" name="Google Shape;876;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7" name="Google Shape;877;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8" name="Google Shape;878;p19"/>
          <p:cNvGrpSpPr/>
          <p:nvPr/>
        </p:nvGrpSpPr>
        <p:grpSpPr>
          <a:xfrm>
            <a:off x="10526620" y="7262165"/>
            <a:ext cx="7017923" cy="161314"/>
            <a:chOff x="0" y="-38100"/>
            <a:chExt cx="4843215" cy="111326"/>
          </a:xfrm>
        </p:grpSpPr>
        <p:sp>
          <p:nvSpPr>
            <p:cNvPr id="879" name="Google Shape;879;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80" name="Google Shape;880;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1" name="Google Shape;881;p19"/>
          <p:cNvGrpSpPr/>
          <p:nvPr/>
        </p:nvGrpSpPr>
        <p:grpSpPr>
          <a:xfrm rot="-5400000">
            <a:off x="9362570" y="2586730"/>
            <a:ext cx="2193853" cy="134248"/>
            <a:chOff x="0" y="-38100"/>
            <a:chExt cx="1514024" cy="92647"/>
          </a:xfrm>
        </p:grpSpPr>
        <p:sp>
          <p:nvSpPr>
            <p:cNvPr id="882" name="Google Shape;882;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83" name="Google Shape;883;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4" name="Google Shape;884;p19"/>
          <p:cNvSpPr/>
          <p:nvPr/>
        </p:nvSpPr>
        <p:spPr>
          <a:xfrm>
            <a:off x="9872686" y="1906655"/>
            <a:ext cx="1060352" cy="1443549"/>
          </a:xfrm>
          <a:custGeom>
            <a:avLst/>
            <a:gdLst/>
            <a:ahLst/>
            <a:cxnLst/>
            <a:rect l="l" t="t" r="r" b="b"/>
            <a:pathLst>
              <a:path w="1060352" h="1443549" extrusionOk="0">
                <a:moveTo>
                  <a:pt x="0" y="0"/>
                </a:moveTo>
                <a:lnTo>
                  <a:pt x="1060352" y="0"/>
                </a:lnTo>
                <a:lnTo>
                  <a:pt x="1060352" y="1443548"/>
                </a:lnTo>
                <a:lnTo>
                  <a:pt x="0" y="144354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85" name="Google Shape;885;p19"/>
          <p:cNvGrpSpPr/>
          <p:nvPr/>
        </p:nvGrpSpPr>
        <p:grpSpPr>
          <a:xfrm rot="-5400000">
            <a:off x="16427490" y="2596890"/>
            <a:ext cx="2251003" cy="171079"/>
            <a:chOff x="0" y="-38100"/>
            <a:chExt cx="1553464" cy="118065"/>
          </a:xfrm>
        </p:grpSpPr>
        <p:sp>
          <p:nvSpPr>
            <p:cNvPr id="886" name="Google Shape;886;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87" name="Google Shape;887;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19"/>
          <p:cNvGrpSpPr/>
          <p:nvPr/>
        </p:nvGrpSpPr>
        <p:grpSpPr>
          <a:xfrm rot="-5400000">
            <a:off x="16427490" y="5479855"/>
            <a:ext cx="2251003" cy="171079"/>
            <a:chOff x="0" y="-38100"/>
            <a:chExt cx="1553464" cy="118065"/>
          </a:xfrm>
        </p:grpSpPr>
        <p:sp>
          <p:nvSpPr>
            <p:cNvPr id="889" name="Google Shape;889;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90" name="Google Shape;890;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19"/>
          <p:cNvGrpSpPr/>
          <p:nvPr/>
        </p:nvGrpSpPr>
        <p:grpSpPr>
          <a:xfrm>
            <a:off x="1621471" y="1966796"/>
            <a:ext cx="6469131" cy="6991187"/>
            <a:chOff x="0" y="0"/>
            <a:chExt cx="686946" cy="742382"/>
          </a:xfrm>
        </p:grpSpPr>
        <p:sp>
          <p:nvSpPr>
            <p:cNvPr id="892" name="Google Shape;892;p19"/>
            <p:cNvSpPr/>
            <p:nvPr/>
          </p:nvSpPr>
          <p:spPr>
            <a:xfrm>
              <a:off x="0" y="0"/>
              <a:ext cx="686946" cy="742382"/>
            </a:xfrm>
            <a:custGeom>
              <a:avLst/>
              <a:gdLst/>
              <a:ahLst/>
              <a:cxnLst/>
              <a:rect l="l" t="t" r="r" b="b"/>
              <a:pathLst>
                <a:path w="686946" h="742382" extrusionOk="0">
                  <a:moveTo>
                    <a:pt x="229106" y="19070"/>
                  </a:moveTo>
                  <a:cubicBezTo>
                    <a:pt x="264210" y="7556"/>
                    <a:pt x="304362" y="0"/>
                    <a:pt x="343658" y="0"/>
                  </a:cubicBezTo>
                  <a:cubicBezTo>
                    <a:pt x="382955" y="0"/>
                    <a:pt x="420769" y="6476"/>
                    <a:pt x="455616" y="17990"/>
                  </a:cubicBezTo>
                  <a:cubicBezTo>
                    <a:pt x="456358" y="18350"/>
                    <a:pt x="457099" y="18350"/>
                    <a:pt x="457840" y="18710"/>
                  </a:cubicBezTo>
                  <a:cubicBezTo>
                    <a:pt x="588705" y="64765"/>
                    <a:pt x="685092" y="186379"/>
                    <a:pt x="686946" y="326938"/>
                  </a:cubicBezTo>
                  <a:lnTo>
                    <a:pt x="686946" y="742382"/>
                  </a:lnTo>
                  <a:lnTo>
                    <a:pt x="0" y="742382"/>
                  </a:lnTo>
                  <a:lnTo>
                    <a:pt x="0" y="327246"/>
                  </a:lnTo>
                  <a:cubicBezTo>
                    <a:pt x="1854" y="185660"/>
                    <a:pt x="96758" y="64045"/>
                    <a:pt x="229106" y="19070"/>
                  </a:cubicBezTo>
                  <a:close/>
                </a:path>
              </a:pathLst>
            </a:custGeom>
            <a:solidFill>
              <a:srgbClr val="C4CDFE"/>
            </a:solidFill>
            <a:ln w="85725" cap="sq" cmpd="sng">
              <a:solidFill>
                <a:srgbClr val="5067D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txBox="1"/>
            <p:nvPr/>
          </p:nvSpPr>
          <p:spPr>
            <a:xfrm>
              <a:off x="0" y="88900"/>
              <a:ext cx="686946" cy="653482"/>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4" name="Google Shape;894;p19"/>
          <p:cNvSpPr txBox="1"/>
          <p:nvPr/>
        </p:nvSpPr>
        <p:spPr>
          <a:xfrm>
            <a:off x="11465692" y="7584073"/>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5" name="Google Shape;895;p19"/>
          <p:cNvSpPr txBox="1"/>
          <p:nvPr/>
        </p:nvSpPr>
        <p:spPr>
          <a:xfrm>
            <a:off x="11275192" y="1849505"/>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6" name="Google Shape;896;p19"/>
          <p:cNvSpPr txBox="1"/>
          <p:nvPr/>
        </p:nvSpPr>
        <p:spPr>
          <a:xfrm>
            <a:off x="11465692" y="4732470"/>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897" name="Google Shape;897;p19"/>
          <p:cNvGrpSpPr/>
          <p:nvPr/>
        </p:nvGrpSpPr>
        <p:grpSpPr>
          <a:xfrm>
            <a:off x="12124528" y="205548"/>
            <a:ext cx="3758237" cy="499494"/>
            <a:chOff x="0" y="0"/>
            <a:chExt cx="5010983" cy="665993"/>
          </a:xfrm>
        </p:grpSpPr>
        <p:sp>
          <p:nvSpPr>
            <p:cNvPr id="898" name="Google Shape;898;p19"/>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99" name="Google Shape;899;p19"/>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0" name="Google Shape;900;p19"/>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1" name="Google Shape;901;p19"/>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2" name="Google Shape;902;p19"/>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903" name="Google Shape;903;p19"/>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pic>
        <p:nvPicPr>
          <p:cNvPr id="904" name="Google Shape;904;p19"/>
          <p:cNvPicPr preferRelativeResize="0"/>
          <p:nvPr/>
        </p:nvPicPr>
        <p:blipFill>
          <a:blip r:embed="rId8">
            <a:alphaModFix/>
          </a:blip>
          <a:stretch>
            <a:fillRect/>
          </a:stretch>
        </p:blipFill>
        <p:spPr>
          <a:xfrm>
            <a:off x="1677150" y="2008050"/>
            <a:ext cx="6357900" cy="6894900"/>
          </a:xfrm>
          <a:prstGeom prst="round2SameRect">
            <a:avLst>
              <a:gd name="adj1" fmla="val 16667"/>
              <a:gd name="adj2" fmla="val 0"/>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08"/>
        <p:cNvGrpSpPr/>
        <p:nvPr/>
      </p:nvGrpSpPr>
      <p:grpSpPr>
        <a:xfrm>
          <a:off x="0" y="0"/>
          <a:ext cx="0" cy="0"/>
          <a:chOff x="0" y="0"/>
          <a:chExt cx="0" cy="0"/>
        </a:xfrm>
      </p:grpSpPr>
      <p:grpSp>
        <p:nvGrpSpPr>
          <p:cNvPr id="909" name="Google Shape;909;p20"/>
          <p:cNvGrpSpPr/>
          <p:nvPr/>
        </p:nvGrpSpPr>
        <p:grpSpPr>
          <a:xfrm>
            <a:off x="0" y="5286561"/>
            <a:ext cx="18288000" cy="5143500"/>
            <a:chOff x="0" y="0"/>
            <a:chExt cx="24384000" cy="6858000"/>
          </a:xfrm>
        </p:grpSpPr>
        <p:sp>
          <p:nvSpPr>
            <p:cNvPr id="910" name="Google Shape;910;p20"/>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911" name="Google Shape;911;p20"/>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912" name="Google Shape;912;p20"/>
          <p:cNvGrpSpPr/>
          <p:nvPr/>
        </p:nvGrpSpPr>
        <p:grpSpPr>
          <a:xfrm>
            <a:off x="0" y="-144661"/>
            <a:ext cx="18288000" cy="1036201"/>
            <a:chOff x="0" y="-38100"/>
            <a:chExt cx="4816593" cy="272909"/>
          </a:xfrm>
        </p:grpSpPr>
        <p:sp>
          <p:nvSpPr>
            <p:cNvPr id="913" name="Google Shape;913;p20"/>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14" name="Google Shape;914;p20"/>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5" name="Google Shape;915;p20"/>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940487" flipH="1">
            <a:off x="6199301" y="1841819"/>
            <a:ext cx="4300802" cy="3631562"/>
          </a:xfrm>
          <a:custGeom>
            <a:avLst/>
            <a:gdLst/>
            <a:ahLst/>
            <a:cxnLst/>
            <a:rect l="l" t="t" r="r" b="b"/>
            <a:pathLst>
              <a:path w="4300802" h="3631562" extrusionOk="0">
                <a:moveTo>
                  <a:pt x="4300802" y="0"/>
                </a:moveTo>
                <a:lnTo>
                  <a:pt x="0" y="0"/>
                </a:lnTo>
                <a:lnTo>
                  <a:pt x="0" y="3631562"/>
                </a:lnTo>
                <a:lnTo>
                  <a:pt x="4300802" y="3631562"/>
                </a:lnTo>
                <a:lnTo>
                  <a:pt x="4300802" y="0"/>
                </a:lnTo>
                <a:close/>
              </a:path>
            </a:pathLst>
          </a:custGeom>
          <a:blipFill rotWithShape="1">
            <a:blip r:embed="rId4">
              <a:alphaModFix/>
            </a:blip>
            <a:stretch>
              <a:fillRect/>
            </a:stretch>
          </a:blipFill>
          <a:ln>
            <a:noFill/>
          </a:ln>
        </p:spPr>
        <p:txBody>
          <a:bodyPr/>
          <a:lstStyle/>
          <a:p>
            <a:endParaRPr lang="zh-TW" altLang="en-US"/>
          </a:p>
        </p:txBody>
      </p:sp>
      <p:sp>
        <p:nvSpPr>
          <p:cNvPr id="917" name="Google Shape;917;p20"/>
          <p:cNvSpPr/>
          <p:nvPr/>
        </p:nvSpPr>
        <p:spPr>
          <a:xfrm rot="-780511">
            <a:off x="8796813" y="3418112"/>
            <a:ext cx="1845538" cy="4060184"/>
          </a:xfrm>
          <a:custGeom>
            <a:avLst/>
            <a:gdLst/>
            <a:ahLst/>
            <a:cxnLst/>
            <a:rect l="l" t="t" r="r" b="b"/>
            <a:pathLst>
              <a:path w="1845538" h="4060184" extrusionOk="0">
                <a:moveTo>
                  <a:pt x="0" y="0"/>
                </a:moveTo>
                <a:lnTo>
                  <a:pt x="1845538" y="0"/>
                </a:lnTo>
                <a:lnTo>
                  <a:pt x="1845538" y="4060184"/>
                </a:lnTo>
                <a:lnTo>
                  <a:pt x="0" y="4060184"/>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18" name="Google Shape;918;p20"/>
          <p:cNvSpPr/>
          <p:nvPr/>
        </p:nvSpPr>
        <p:spPr>
          <a:xfrm>
            <a:off x="13203487"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19" name="Google Shape;919;p20"/>
          <p:cNvSpPr/>
          <p:nvPr/>
        </p:nvSpPr>
        <p:spPr>
          <a:xfrm>
            <a:off x="1362771"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20" name="Google Shape;920;p20"/>
          <p:cNvSpPr/>
          <p:nvPr/>
        </p:nvSpPr>
        <p:spPr>
          <a:xfrm>
            <a:off x="13203487"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1" name="Google Shape;921;p20"/>
          <p:cNvSpPr/>
          <p:nvPr/>
        </p:nvSpPr>
        <p:spPr>
          <a:xfrm>
            <a:off x="1362771"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2" name="Google Shape;922;p20"/>
          <p:cNvSpPr txBox="1"/>
          <p:nvPr/>
        </p:nvSpPr>
        <p:spPr>
          <a:xfrm>
            <a:off x="5579141" y="7989570"/>
            <a:ext cx="7129718" cy="1365885"/>
          </a:xfrm>
          <a:prstGeom prst="rect">
            <a:avLst/>
          </a:prstGeom>
          <a:noFill/>
          <a:ln>
            <a:noFill/>
          </a:ln>
        </p:spPr>
        <p:txBody>
          <a:bodyPr spcFirstLastPara="1" wrap="square" lIns="0" tIns="0" rIns="0" bIns="0" anchor="t" anchorCtr="0">
            <a:spAutoFit/>
          </a:bodyPr>
          <a:lstStyle/>
          <a:p>
            <a:pPr marL="0" marR="0" lvl="0" indent="0" algn="ctr" rtl="0">
              <a:lnSpc>
                <a:spcPct val="186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pic>
        <p:nvPicPr>
          <p:cNvPr id="923" name="Google Shape;923;p20"/>
          <p:cNvPicPr preferRelativeResize="0"/>
          <p:nvPr/>
        </p:nvPicPr>
        <p:blipFill rotWithShape="1">
          <a:blip r:embed="rId8">
            <a:alphaModFix/>
          </a:blip>
          <a:srcRect/>
          <a:stretch/>
        </p:blipFill>
        <p:spPr>
          <a:xfrm>
            <a:off x="1680592" y="1771413"/>
            <a:ext cx="3086100" cy="3086100"/>
          </a:xfrm>
          <a:prstGeom prst="rect">
            <a:avLst/>
          </a:prstGeom>
          <a:noFill/>
          <a:ln>
            <a:noFill/>
          </a:ln>
        </p:spPr>
      </p:pic>
      <p:sp>
        <p:nvSpPr>
          <p:cNvPr id="924" name="Google Shape;924;p20"/>
          <p:cNvSpPr txBox="1"/>
          <p:nvPr/>
        </p:nvSpPr>
        <p:spPr>
          <a:xfrm>
            <a:off x="2382015"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85%</a:t>
            </a:r>
            <a:endParaRPr/>
          </a:p>
        </p:txBody>
      </p:sp>
      <p:pic>
        <p:nvPicPr>
          <p:cNvPr id="925" name="Google Shape;925;p20"/>
          <p:cNvPicPr preferRelativeResize="0"/>
          <p:nvPr/>
        </p:nvPicPr>
        <p:blipFill rotWithShape="1">
          <a:blip r:embed="rId9">
            <a:alphaModFix/>
          </a:blip>
          <a:srcRect/>
          <a:stretch/>
        </p:blipFill>
        <p:spPr>
          <a:xfrm>
            <a:off x="13521308" y="1771413"/>
            <a:ext cx="3086100" cy="3086100"/>
          </a:xfrm>
          <a:prstGeom prst="rect">
            <a:avLst/>
          </a:prstGeom>
          <a:noFill/>
          <a:ln>
            <a:noFill/>
          </a:ln>
        </p:spPr>
      </p:pic>
      <p:sp>
        <p:nvSpPr>
          <p:cNvPr id="926" name="Google Shape;926;p20"/>
          <p:cNvSpPr txBox="1"/>
          <p:nvPr/>
        </p:nvSpPr>
        <p:spPr>
          <a:xfrm>
            <a:off x="14222731"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20%</a:t>
            </a:r>
            <a:endParaRPr/>
          </a:p>
        </p:txBody>
      </p:sp>
      <p:pic>
        <p:nvPicPr>
          <p:cNvPr id="927" name="Google Shape;927;p20"/>
          <p:cNvPicPr preferRelativeResize="0"/>
          <p:nvPr/>
        </p:nvPicPr>
        <p:blipFill rotWithShape="1">
          <a:blip r:embed="rId10">
            <a:alphaModFix/>
          </a:blip>
          <a:srcRect/>
          <a:stretch/>
        </p:blipFill>
        <p:spPr>
          <a:xfrm>
            <a:off x="13521308" y="6219873"/>
            <a:ext cx="3086100" cy="3086100"/>
          </a:xfrm>
          <a:prstGeom prst="rect">
            <a:avLst/>
          </a:prstGeom>
          <a:noFill/>
          <a:ln>
            <a:noFill/>
          </a:ln>
        </p:spPr>
      </p:pic>
      <p:sp>
        <p:nvSpPr>
          <p:cNvPr id="928" name="Google Shape;928;p20"/>
          <p:cNvSpPr txBox="1"/>
          <p:nvPr/>
        </p:nvSpPr>
        <p:spPr>
          <a:xfrm>
            <a:off x="14222731"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75%</a:t>
            </a:r>
            <a:endParaRPr/>
          </a:p>
        </p:txBody>
      </p:sp>
      <p:pic>
        <p:nvPicPr>
          <p:cNvPr id="929" name="Google Shape;929;p20"/>
          <p:cNvPicPr preferRelativeResize="0"/>
          <p:nvPr/>
        </p:nvPicPr>
        <p:blipFill rotWithShape="1">
          <a:blip r:embed="rId11">
            <a:alphaModFix/>
          </a:blip>
          <a:srcRect/>
          <a:stretch/>
        </p:blipFill>
        <p:spPr>
          <a:xfrm>
            <a:off x="1680592" y="6219873"/>
            <a:ext cx="3086100" cy="3086100"/>
          </a:xfrm>
          <a:prstGeom prst="rect">
            <a:avLst/>
          </a:prstGeom>
          <a:noFill/>
          <a:ln>
            <a:noFill/>
          </a:ln>
        </p:spPr>
      </p:pic>
      <p:sp>
        <p:nvSpPr>
          <p:cNvPr id="930" name="Google Shape;930;p20"/>
          <p:cNvSpPr txBox="1"/>
          <p:nvPr/>
        </p:nvSpPr>
        <p:spPr>
          <a:xfrm>
            <a:off x="2382015"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40%</a:t>
            </a:r>
            <a:endParaRPr/>
          </a:p>
        </p:txBody>
      </p:sp>
      <p:grpSp>
        <p:nvGrpSpPr>
          <p:cNvPr id="931" name="Google Shape;931;p20"/>
          <p:cNvGrpSpPr/>
          <p:nvPr/>
        </p:nvGrpSpPr>
        <p:grpSpPr>
          <a:xfrm>
            <a:off x="12124528" y="205548"/>
            <a:ext cx="3758237" cy="499494"/>
            <a:chOff x="0" y="0"/>
            <a:chExt cx="5010983" cy="665993"/>
          </a:xfrm>
        </p:grpSpPr>
        <p:sp>
          <p:nvSpPr>
            <p:cNvPr id="932" name="Google Shape;932;p20"/>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mt="43000"/>
              </a:blip>
              <a:stretch>
                <a:fillRect/>
              </a:stretch>
            </a:blipFill>
            <a:ln>
              <a:noFill/>
            </a:ln>
          </p:spPr>
          <p:txBody>
            <a:bodyPr/>
            <a:lstStyle/>
            <a:p>
              <a:endParaRPr lang="zh-TW" altLang="en-US"/>
            </a:p>
          </p:txBody>
        </p:sp>
        <p:sp>
          <p:nvSpPr>
            <p:cNvPr id="933" name="Google Shape;933;p20"/>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4" name="Google Shape;934;p20"/>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5" name="Google Shape;935;p20"/>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6" name="Google Shape;936;p20"/>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grpSp>
      <p:sp>
        <p:nvSpPr>
          <p:cNvPr id="937" name="Google Shape;937;p20"/>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41"/>
        <p:cNvGrpSpPr/>
        <p:nvPr/>
      </p:nvGrpSpPr>
      <p:grpSpPr>
        <a:xfrm>
          <a:off x="0" y="0"/>
          <a:ext cx="0" cy="0"/>
          <a:chOff x="0" y="0"/>
          <a:chExt cx="0" cy="0"/>
        </a:xfrm>
      </p:grpSpPr>
      <p:pic>
        <p:nvPicPr>
          <p:cNvPr id="942" name="Google Shape;942;p21"/>
          <p:cNvPicPr preferRelativeResize="0"/>
          <p:nvPr/>
        </p:nvPicPr>
        <p:blipFill rotWithShape="1">
          <a:blip r:embed="rId3">
            <a:alphaModFix/>
          </a:blip>
          <a:srcRect t="13673" b="9288"/>
          <a:stretch/>
        </p:blipFill>
        <p:spPr>
          <a:xfrm>
            <a:off x="0" y="891540"/>
            <a:ext cx="18288000" cy="9395460"/>
          </a:xfrm>
          <a:prstGeom prst="rect">
            <a:avLst/>
          </a:prstGeom>
          <a:noFill/>
          <a:ln>
            <a:noFill/>
          </a:ln>
        </p:spPr>
      </p:pic>
      <p:pic>
        <p:nvPicPr>
          <p:cNvPr id="943" name="Google Shape;943;p21"/>
          <p:cNvPicPr preferRelativeResize="0"/>
          <p:nvPr/>
        </p:nvPicPr>
        <p:blipFill rotWithShape="1">
          <a:blip r:embed="rId4">
            <a:alphaModFix/>
          </a:blip>
          <a:srcRect l="19172" r="19178" b="41190"/>
          <a:stretch/>
        </p:blipFill>
        <p:spPr>
          <a:xfrm>
            <a:off x="0" y="7750150"/>
            <a:ext cx="18592799" cy="2693325"/>
          </a:xfrm>
          <a:prstGeom prst="rect">
            <a:avLst/>
          </a:prstGeom>
          <a:noFill/>
          <a:ln>
            <a:noFill/>
          </a:ln>
        </p:spPr>
      </p:pic>
      <p:sp>
        <p:nvSpPr>
          <p:cNvPr id="944" name="Google Shape;944;p21"/>
          <p:cNvSpPr/>
          <p:nvPr/>
        </p:nvSpPr>
        <p:spPr>
          <a:xfrm rot="-994394">
            <a:off x="1510767" y="6849708"/>
            <a:ext cx="1358963" cy="1445705"/>
          </a:xfrm>
          <a:custGeom>
            <a:avLst/>
            <a:gdLst/>
            <a:ahLst/>
            <a:cxnLst/>
            <a:rect l="l" t="t" r="r" b="b"/>
            <a:pathLst>
              <a:path w="1358963" h="1445705" extrusionOk="0">
                <a:moveTo>
                  <a:pt x="0" y="0"/>
                </a:moveTo>
                <a:lnTo>
                  <a:pt x="1358962" y="0"/>
                </a:lnTo>
                <a:lnTo>
                  <a:pt x="1358962" y="1445706"/>
                </a:lnTo>
                <a:lnTo>
                  <a:pt x="0" y="1445706"/>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45" name="Google Shape;945;p21"/>
          <p:cNvSpPr/>
          <p:nvPr/>
        </p:nvSpPr>
        <p:spPr>
          <a:xfrm rot="1523103">
            <a:off x="14424178" y="2351743"/>
            <a:ext cx="1358963" cy="1445705"/>
          </a:xfrm>
          <a:custGeom>
            <a:avLst/>
            <a:gdLst/>
            <a:ahLst/>
            <a:cxnLst/>
            <a:rect l="l" t="t" r="r" b="b"/>
            <a:pathLst>
              <a:path w="1358963" h="1445705" extrusionOk="0">
                <a:moveTo>
                  <a:pt x="0" y="0"/>
                </a:moveTo>
                <a:lnTo>
                  <a:pt x="1358962" y="0"/>
                </a:lnTo>
                <a:lnTo>
                  <a:pt x="1358962" y="1445705"/>
                </a:lnTo>
                <a:lnTo>
                  <a:pt x="0" y="1445705"/>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946" name="Google Shape;946;p21"/>
          <p:cNvGrpSpPr/>
          <p:nvPr/>
        </p:nvGrpSpPr>
        <p:grpSpPr>
          <a:xfrm>
            <a:off x="0" y="-144661"/>
            <a:ext cx="18288000" cy="1036201"/>
            <a:chOff x="0" y="-38100"/>
            <a:chExt cx="4816593" cy="272909"/>
          </a:xfrm>
        </p:grpSpPr>
        <p:sp>
          <p:nvSpPr>
            <p:cNvPr id="947" name="Google Shape;947;p2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48" name="Google Shape;948;p2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9" name="Google Shape;949;p2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888888" y="1985332"/>
            <a:ext cx="6015644" cy="2340452"/>
          </a:xfrm>
          <a:prstGeom prst="rect">
            <a:avLst/>
          </a:prstGeom>
          <a:noFill/>
          <a:ln>
            <a:noFill/>
          </a:ln>
        </p:spPr>
        <p:txBody>
          <a:bodyPr spcFirstLastPara="1" wrap="square" lIns="0" tIns="0" rIns="0" bIns="0" anchor="t" anchorCtr="0">
            <a:spAutoFit/>
          </a:bodyPr>
          <a:lstStyle/>
          <a:p>
            <a:pPr marL="0" marR="0" lvl="0" indent="0" algn="l" rtl="0">
              <a:lnSpc>
                <a:spcPct val="158992"/>
              </a:lnSpc>
              <a:spcBef>
                <a:spcPts val="0"/>
              </a:spcBef>
              <a:spcAft>
                <a:spcPts val="0"/>
              </a:spcAft>
              <a:buNone/>
            </a:pPr>
            <a:r>
              <a:rPr lang="en-US" sz="6016" b="0" i="0" u="none" strike="noStrike" cap="none">
                <a:solidFill>
                  <a:srgbClr val="3A52CF"/>
                </a:solidFill>
                <a:latin typeface="Press Start 2P"/>
                <a:ea typeface="Press Start 2P"/>
                <a:cs typeface="Press Start 2P"/>
                <a:sym typeface="Press Start 2P"/>
              </a:rPr>
              <a:t>Did You Know?</a:t>
            </a:r>
            <a:endParaRPr/>
          </a:p>
        </p:txBody>
      </p:sp>
      <p:sp>
        <p:nvSpPr>
          <p:cNvPr id="951" name="Google Shape;951;p21"/>
          <p:cNvSpPr txBox="1"/>
          <p:nvPr/>
        </p:nvSpPr>
        <p:spPr>
          <a:xfrm>
            <a:off x="12316977" y="4627245"/>
            <a:ext cx="5085198" cy="1800225"/>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952" name="Google Shape;952;p21"/>
          <p:cNvGrpSpPr/>
          <p:nvPr/>
        </p:nvGrpSpPr>
        <p:grpSpPr>
          <a:xfrm>
            <a:off x="12124528" y="205548"/>
            <a:ext cx="3758237" cy="499494"/>
            <a:chOff x="0" y="0"/>
            <a:chExt cx="5010983" cy="665993"/>
          </a:xfrm>
        </p:grpSpPr>
        <p:sp>
          <p:nvSpPr>
            <p:cNvPr id="953" name="Google Shape;953;p2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954" name="Google Shape;954;p2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5" name="Google Shape;955;p2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6" name="Google Shape;956;p2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7" name="Google Shape;957;p2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958" name="Google Shape;958;p2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62"/>
        <p:cNvGrpSpPr/>
        <p:nvPr/>
      </p:nvGrpSpPr>
      <p:grpSpPr>
        <a:xfrm>
          <a:off x="0" y="0"/>
          <a:ext cx="0" cy="0"/>
          <a:chOff x="0" y="0"/>
          <a:chExt cx="0" cy="0"/>
        </a:xfrm>
      </p:grpSpPr>
      <p:grpSp>
        <p:nvGrpSpPr>
          <p:cNvPr id="963" name="Google Shape;963;p22"/>
          <p:cNvGrpSpPr/>
          <p:nvPr/>
        </p:nvGrpSpPr>
        <p:grpSpPr>
          <a:xfrm>
            <a:off x="1708496" y="2534203"/>
            <a:ext cx="1752047" cy="1752047"/>
            <a:chOff x="0" y="0"/>
            <a:chExt cx="2336063" cy="2336063"/>
          </a:xfrm>
        </p:grpSpPr>
        <p:sp>
          <p:nvSpPr>
            <p:cNvPr id="964" name="Google Shape;964;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5" name="Google Shape;965;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66" name="Google Shape;966;p22"/>
            <p:cNvSpPr txBox="1"/>
            <p:nvPr/>
          </p:nvSpPr>
          <p:spPr>
            <a:xfrm>
              <a:off x="234110"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01</a:t>
              </a:r>
              <a:endParaRPr/>
            </a:p>
          </p:txBody>
        </p:sp>
      </p:grpSp>
      <p:grpSp>
        <p:nvGrpSpPr>
          <p:cNvPr id="967" name="Google Shape;967;p22"/>
          <p:cNvGrpSpPr/>
          <p:nvPr/>
        </p:nvGrpSpPr>
        <p:grpSpPr>
          <a:xfrm>
            <a:off x="3970524" y="3310847"/>
            <a:ext cx="1600978" cy="198760"/>
            <a:chOff x="0" y="0"/>
            <a:chExt cx="2134637" cy="265013"/>
          </a:xfrm>
        </p:grpSpPr>
        <p:sp>
          <p:nvSpPr>
            <p:cNvPr id="968" name="Google Shape;968;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9" name="Google Shape;969;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0" name="Google Shape;970;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1" name="Google Shape;971;p22"/>
          <p:cNvGrpSpPr/>
          <p:nvPr/>
        </p:nvGrpSpPr>
        <p:grpSpPr>
          <a:xfrm>
            <a:off x="-406832" y="3310847"/>
            <a:ext cx="1600978" cy="198760"/>
            <a:chOff x="0" y="0"/>
            <a:chExt cx="2134637" cy="265013"/>
          </a:xfrm>
        </p:grpSpPr>
        <p:sp>
          <p:nvSpPr>
            <p:cNvPr id="972" name="Google Shape;972;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3" name="Google Shape;973;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4" name="Google Shape;974;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5" name="Google Shape;975;p22"/>
          <p:cNvGrpSpPr/>
          <p:nvPr/>
        </p:nvGrpSpPr>
        <p:grpSpPr>
          <a:xfrm>
            <a:off x="8343511" y="3310847"/>
            <a:ext cx="1600978" cy="198760"/>
            <a:chOff x="0" y="0"/>
            <a:chExt cx="2134637" cy="265013"/>
          </a:xfrm>
        </p:grpSpPr>
        <p:sp>
          <p:nvSpPr>
            <p:cNvPr id="976" name="Google Shape;976;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7" name="Google Shape;977;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8" name="Google Shape;978;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9" name="Google Shape;979;p22"/>
          <p:cNvGrpSpPr/>
          <p:nvPr/>
        </p:nvGrpSpPr>
        <p:grpSpPr>
          <a:xfrm>
            <a:off x="12720867" y="3310847"/>
            <a:ext cx="1600978" cy="198760"/>
            <a:chOff x="0" y="0"/>
            <a:chExt cx="2134637" cy="265013"/>
          </a:xfrm>
        </p:grpSpPr>
        <p:sp>
          <p:nvSpPr>
            <p:cNvPr id="980" name="Google Shape;980;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1" name="Google Shape;981;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2" name="Google Shape;982;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3" name="Google Shape;983;p22"/>
          <p:cNvGrpSpPr/>
          <p:nvPr/>
        </p:nvGrpSpPr>
        <p:grpSpPr>
          <a:xfrm>
            <a:off x="17084329" y="3310847"/>
            <a:ext cx="1600978" cy="198760"/>
            <a:chOff x="0" y="0"/>
            <a:chExt cx="2134637" cy="265013"/>
          </a:xfrm>
        </p:grpSpPr>
        <p:sp>
          <p:nvSpPr>
            <p:cNvPr id="984" name="Google Shape;984;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5" name="Google Shape;985;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6" name="Google Shape;986;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7" name="Google Shape;987;p22"/>
          <p:cNvGrpSpPr/>
          <p:nvPr/>
        </p:nvGrpSpPr>
        <p:grpSpPr>
          <a:xfrm>
            <a:off x="6081483" y="2534203"/>
            <a:ext cx="1752047" cy="1752047"/>
            <a:chOff x="0" y="0"/>
            <a:chExt cx="2336063" cy="2336063"/>
          </a:xfrm>
        </p:grpSpPr>
        <p:sp>
          <p:nvSpPr>
            <p:cNvPr id="988" name="Google Shape;988;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9" name="Google Shape;989;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0" name="Google Shape;990;p22"/>
            <p:cNvSpPr txBox="1"/>
            <p:nvPr/>
          </p:nvSpPr>
          <p:spPr>
            <a:xfrm>
              <a:off x="2115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02</a:t>
              </a:r>
              <a:endParaRPr/>
            </a:p>
          </p:txBody>
        </p:sp>
      </p:grpSp>
      <p:grpSp>
        <p:nvGrpSpPr>
          <p:cNvPr id="991" name="Google Shape;991;p22"/>
          <p:cNvGrpSpPr/>
          <p:nvPr/>
        </p:nvGrpSpPr>
        <p:grpSpPr>
          <a:xfrm>
            <a:off x="10454470" y="2534203"/>
            <a:ext cx="1752047" cy="1752047"/>
            <a:chOff x="0" y="0"/>
            <a:chExt cx="2336063" cy="2336063"/>
          </a:xfrm>
        </p:grpSpPr>
        <p:sp>
          <p:nvSpPr>
            <p:cNvPr id="992" name="Google Shape;992;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3" name="Google Shape;993;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4" name="Google Shape;994;p22"/>
            <p:cNvSpPr txBox="1"/>
            <p:nvPr/>
          </p:nvSpPr>
          <p:spPr>
            <a:xfrm>
              <a:off x="2169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03</a:t>
              </a:r>
              <a:endParaRPr/>
            </a:p>
          </p:txBody>
        </p:sp>
      </p:grpSp>
      <p:grpSp>
        <p:nvGrpSpPr>
          <p:cNvPr id="995" name="Google Shape;995;p22"/>
          <p:cNvGrpSpPr/>
          <p:nvPr/>
        </p:nvGrpSpPr>
        <p:grpSpPr>
          <a:xfrm>
            <a:off x="14827457" y="2534203"/>
            <a:ext cx="1752047" cy="1752047"/>
            <a:chOff x="0" y="0"/>
            <a:chExt cx="2336063" cy="2336063"/>
          </a:xfrm>
        </p:grpSpPr>
        <p:sp>
          <p:nvSpPr>
            <p:cNvPr id="996" name="Google Shape;996;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7" name="Google Shape;997;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8" name="Google Shape;998;p22"/>
            <p:cNvSpPr txBox="1"/>
            <p:nvPr/>
          </p:nvSpPr>
          <p:spPr>
            <a:xfrm>
              <a:off x="2296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04</a:t>
              </a:r>
              <a:endParaRPr/>
            </a:p>
          </p:txBody>
        </p:sp>
      </p:grpSp>
      <p:grpSp>
        <p:nvGrpSpPr>
          <p:cNvPr id="999" name="Google Shape;999;p22"/>
          <p:cNvGrpSpPr/>
          <p:nvPr/>
        </p:nvGrpSpPr>
        <p:grpSpPr>
          <a:xfrm>
            <a:off x="0" y="-144661"/>
            <a:ext cx="18288000" cy="1036201"/>
            <a:chOff x="0" y="-38100"/>
            <a:chExt cx="4816593" cy="272909"/>
          </a:xfrm>
        </p:grpSpPr>
        <p:sp>
          <p:nvSpPr>
            <p:cNvPr id="1000" name="Google Shape;1000;p2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01" name="Google Shape;1001;p2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2" name="Google Shape;1002;p2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2"/>
          <p:cNvGrpSpPr/>
          <p:nvPr/>
        </p:nvGrpSpPr>
        <p:grpSpPr>
          <a:xfrm>
            <a:off x="0" y="5286561"/>
            <a:ext cx="18288000" cy="5143500"/>
            <a:chOff x="0" y="0"/>
            <a:chExt cx="24384000" cy="6858000"/>
          </a:xfrm>
        </p:grpSpPr>
        <p:sp>
          <p:nvSpPr>
            <p:cNvPr id="1004" name="Google Shape;1004;p2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05" name="Google Shape;1005;p2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1006" name="Google Shape;1006;p22"/>
          <p:cNvSpPr txBox="1"/>
          <p:nvPr/>
        </p:nvSpPr>
        <p:spPr>
          <a:xfrm>
            <a:off x="1013568"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7" name="Google Shape;1007;p22"/>
          <p:cNvSpPr txBox="1"/>
          <p:nvPr/>
        </p:nvSpPr>
        <p:spPr>
          <a:xfrm>
            <a:off x="5386556"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8" name="Google Shape;1008;p22"/>
          <p:cNvSpPr txBox="1"/>
          <p:nvPr/>
        </p:nvSpPr>
        <p:spPr>
          <a:xfrm>
            <a:off x="9759543"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9" name="Google Shape;1009;p22"/>
          <p:cNvSpPr txBox="1"/>
          <p:nvPr/>
        </p:nvSpPr>
        <p:spPr>
          <a:xfrm>
            <a:off x="14132530"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10" name="Google Shape;1010;p22"/>
          <p:cNvSpPr txBox="1"/>
          <p:nvPr/>
        </p:nvSpPr>
        <p:spPr>
          <a:xfrm>
            <a:off x="819374"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1" name="Google Shape;1011;p22"/>
          <p:cNvSpPr txBox="1"/>
          <p:nvPr/>
        </p:nvSpPr>
        <p:spPr>
          <a:xfrm>
            <a:off x="5192362"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2" name="Google Shape;1012;p22"/>
          <p:cNvSpPr txBox="1"/>
          <p:nvPr/>
        </p:nvSpPr>
        <p:spPr>
          <a:xfrm>
            <a:off x="9565349"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3" name="Google Shape;1013;p22"/>
          <p:cNvSpPr txBox="1"/>
          <p:nvPr/>
        </p:nvSpPr>
        <p:spPr>
          <a:xfrm>
            <a:off x="13938336"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1014" name="Google Shape;1014;p22"/>
          <p:cNvGrpSpPr/>
          <p:nvPr/>
        </p:nvGrpSpPr>
        <p:grpSpPr>
          <a:xfrm>
            <a:off x="12124528" y="205548"/>
            <a:ext cx="3758237" cy="499494"/>
            <a:chOff x="0" y="0"/>
            <a:chExt cx="5010983" cy="665993"/>
          </a:xfrm>
        </p:grpSpPr>
        <p:sp>
          <p:nvSpPr>
            <p:cNvPr id="1015" name="Google Shape;1015;p2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p>
          </p:txBody>
        </p:sp>
        <p:sp>
          <p:nvSpPr>
            <p:cNvPr id="1016" name="Google Shape;1016;p2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7" name="Google Shape;1017;p2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8" name="Google Shape;1018;p2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9" name="Google Shape;1019;p2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020" name="Google Shape;1020;p2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024"/>
        <p:cNvGrpSpPr/>
        <p:nvPr/>
      </p:nvGrpSpPr>
      <p:grpSpPr>
        <a:xfrm>
          <a:off x="0" y="0"/>
          <a:ext cx="0" cy="0"/>
          <a:chOff x="0" y="0"/>
          <a:chExt cx="0" cy="0"/>
        </a:xfrm>
      </p:grpSpPr>
      <p:grpSp>
        <p:nvGrpSpPr>
          <p:cNvPr id="1025" name="Google Shape;1025;p23"/>
          <p:cNvGrpSpPr/>
          <p:nvPr/>
        </p:nvGrpSpPr>
        <p:grpSpPr>
          <a:xfrm>
            <a:off x="0" y="-144661"/>
            <a:ext cx="18288000" cy="1036201"/>
            <a:chOff x="0" y="-38100"/>
            <a:chExt cx="4816593" cy="272909"/>
          </a:xfrm>
        </p:grpSpPr>
        <p:sp>
          <p:nvSpPr>
            <p:cNvPr id="1026" name="Google Shape;1026;p2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p:cNvGrpSpPr/>
          <p:nvPr/>
        </p:nvGrpSpPr>
        <p:grpSpPr>
          <a:xfrm>
            <a:off x="1021891" y="2029921"/>
            <a:ext cx="7449519" cy="3014231"/>
            <a:chOff x="-128818" y="0"/>
            <a:chExt cx="9932692" cy="4018974"/>
          </a:xfrm>
        </p:grpSpPr>
        <p:grpSp>
          <p:nvGrpSpPr>
            <p:cNvPr id="1030" name="Google Shape;1030;p23"/>
            <p:cNvGrpSpPr/>
            <p:nvPr/>
          </p:nvGrpSpPr>
          <p:grpSpPr>
            <a:xfrm rot="-5400000">
              <a:off x="2828041" y="-2956859"/>
              <a:ext cx="4018974" cy="9932692"/>
              <a:chOff x="0" y="-66675"/>
              <a:chExt cx="2080183" cy="5141068"/>
            </a:xfrm>
          </p:grpSpPr>
          <p:sp>
            <p:nvSpPr>
              <p:cNvPr id="1031" name="Google Shape;1031;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p:cNvGrpSpPr/>
            <p:nvPr/>
          </p:nvGrpSpPr>
          <p:grpSpPr>
            <a:xfrm rot="-5400000">
              <a:off x="-1765147" y="1922614"/>
              <a:ext cx="3796129" cy="173917"/>
              <a:chOff x="0" y="-38100"/>
              <a:chExt cx="1964841" cy="90018"/>
            </a:xfrm>
          </p:grpSpPr>
          <p:sp>
            <p:nvSpPr>
              <p:cNvPr id="1034" name="Google Shape;1034;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p:cNvGrpSpPr/>
            <p:nvPr/>
          </p:nvGrpSpPr>
          <p:grpSpPr>
            <a:xfrm>
              <a:off x="219875" y="3732021"/>
              <a:ext cx="9357231" cy="175615"/>
              <a:chOff x="0" y="-38100"/>
              <a:chExt cx="4843215" cy="90897"/>
            </a:xfrm>
          </p:grpSpPr>
          <p:sp>
            <p:nvSpPr>
              <p:cNvPr id="1037" name="Google Shape;1037;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p:cNvGrpSpPr/>
            <p:nvPr/>
          </p:nvGrpSpPr>
          <p:grpSpPr>
            <a:xfrm>
              <a:off x="219875" y="37897"/>
              <a:ext cx="9480400" cy="188316"/>
              <a:chOff x="0" y="-38100"/>
              <a:chExt cx="4906966" cy="97470"/>
            </a:xfrm>
          </p:grpSpPr>
          <p:sp>
            <p:nvSpPr>
              <p:cNvPr id="1040" name="Google Shape;1040;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p:cNvGrpSpPr/>
            <p:nvPr/>
          </p:nvGrpSpPr>
          <p:grpSpPr>
            <a:xfrm rot="-5400000">
              <a:off x="7703820" y="1911184"/>
              <a:ext cx="3796129" cy="196777"/>
              <a:chOff x="0" y="-38100"/>
              <a:chExt cx="1964841" cy="101850"/>
            </a:xfrm>
          </p:grpSpPr>
          <p:sp>
            <p:nvSpPr>
              <p:cNvPr id="1043" name="Google Shape;1043;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5" name="Google Shape;1045;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46" name="Google Shape;1046;p23"/>
          <p:cNvGrpSpPr/>
          <p:nvPr/>
        </p:nvGrpSpPr>
        <p:grpSpPr>
          <a:xfrm>
            <a:off x="9719976" y="2029921"/>
            <a:ext cx="7449519" cy="3014231"/>
            <a:chOff x="-128818" y="0"/>
            <a:chExt cx="9932692" cy="4018974"/>
          </a:xfrm>
        </p:grpSpPr>
        <p:grpSp>
          <p:nvGrpSpPr>
            <p:cNvPr id="1047" name="Google Shape;1047;p23"/>
            <p:cNvGrpSpPr/>
            <p:nvPr/>
          </p:nvGrpSpPr>
          <p:grpSpPr>
            <a:xfrm rot="-5400000">
              <a:off x="2828041" y="-2956859"/>
              <a:ext cx="4018974" cy="9932692"/>
              <a:chOff x="0" y="-66675"/>
              <a:chExt cx="2080183" cy="5141068"/>
            </a:xfrm>
          </p:grpSpPr>
          <p:sp>
            <p:nvSpPr>
              <p:cNvPr id="1048" name="Google Shape;104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p:cNvGrpSpPr/>
            <p:nvPr/>
          </p:nvGrpSpPr>
          <p:grpSpPr>
            <a:xfrm rot="-5400000">
              <a:off x="-1765147" y="1922614"/>
              <a:ext cx="3796129" cy="173917"/>
              <a:chOff x="0" y="-38100"/>
              <a:chExt cx="1964841" cy="90018"/>
            </a:xfrm>
          </p:grpSpPr>
          <p:sp>
            <p:nvSpPr>
              <p:cNvPr id="1051" name="Google Shape;105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p:cNvGrpSpPr/>
            <p:nvPr/>
          </p:nvGrpSpPr>
          <p:grpSpPr>
            <a:xfrm>
              <a:off x="219875" y="3732021"/>
              <a:ext cx="9357231" cy="175615"/>
              <a:chOff x="0" y="-38100"/>
              <a:chExt cx="4843215" cy="90897"/>
            </a:xfrm>
          </p:grpSpPr>
          <p:sp>
            <p:nvSpPr>
              <p:cNvPr id="1054" name="Google Shape;105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p:cNvGrpSpPr/>
            <p:nvPr/>
          </p:nvGrpSpPr>
          <p:grpSpPr>
            <a:xfrm>
              <a:off x="219875" y="37897"/>
              <a:ext cx="9480400" cy="188316"/>
              <a:chOff x="0" y="-38100"/>
              <a:chExt cx="4906966" cy="97470"/>
            </a:xfrm>
          </p:grpSpPr>
          <p:sp>
            <p:nvSpPr>
              <p:cNvPr id="1057" name="Google Shape;105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p:cNvGrpSpPr/>
            <p:nvPr/>
          </p:nvGrpSpPr>
          <p:grpSpPr>
            <a:xfrm rot="-5400000">
              <a:off x="7703820" y="1911184"/>
              <a:ext cx="3796129" cy="196777"/>
              <a:chOff x="0" y="-38100"/>
              <a:chExt cx="1964841" cy="101850"/>
            </a:xfrm>
          </p:grpSpPr>
          <p:sp>
            <p:nvSpPr>
              <p:cNvPr id="1060" name="Google Shape;106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2" name="Google Shape;106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63" name="Google Shape;1063;p23"/>
          <p:cNvGrpSpPr/>
          <p:nvPr/>
        </p:nvGrpSpPr>
        <p:grpSpPr>
          <a:xfrm>
            <a:off x="0" y="5286561"/>
            <a:ext cx="18288000" cy="5143500"/>
            <a:chOff x="0" y="0"/>
            <a:chExt cx="24384000" cy="6858000"/>
          </a:xfrm>
        </p:grpSpPr>
        <p:sp>
          <p:nvSpPr>
            <p:cNvPr id="1064" name="Google Shape;1064;p23"/>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p:cNvGrpSpPr/>
          <p:nvPr/>
        </p:nvGrpSpPr>
        <p:grpSpPr>
          <a:xfrm>
            <a:off x="1021891" y="5921236"/>
            <a:ext cx="7449519" cy="3014231"/>
            <a:chOff x="-128818" y="0"/>
            <a:chExt cx="9932692" cy="4018974"/>
          </a:xfrm>
        </p:grpSpPr>
        <p:grpSp>
          <p:nvGrpSpPr>
            <p:cNvPr id="1067" name="Google Shape;1067;p23"/>
            <p:cNvGrpSpPr/>
            <p:nvPr/>
          </p:nvGrpSpPr>
          <p:grpSpPr>
            <a:xfrm rot="-5400000">
              <a:off x="2828041" y="-2956859"/>
              <a:ext cx="4018974" cy="9932692"/>
              <a:chOff x="0" y="-66675"/>
              <a:chExt cx="2080183" cy="5141068"/>
            </a:xfrm>
          </p:grpSpPr>
          <p:sp>
            <p:nvSpPr>
              <p:cNvPr id="1068" name="Google Shape;106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p:cNvGrpSpPr/>
            <p:nvPr/>
          </p:nvGrpSpPr>
          <p:grpSpPr>
            <a:xfrm rot="-5400000">
              <a:off x="-1765147" y="1922614"/>
              <a:ext cx="3796129" cy="173917"/>
              <a:chOff x="0" y="-38100"/>
              <a:chExt cx="1964841" cy="90018"/>
            </a:xfrm>
          </p:grpSpPr>
          <p:sp>
            <p:nvSpPr>
              <p:cNvPr id="1071" name="Google Shape;107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p:cNvGrpSpPr/>
            <p:nvPr/>
          </p:nvGrpSpPr>
          <p:grpSpPr>
            <a:xfrm>
              <a:off x="219875" y="3732021"/>
              <a:ext cx="9357231" cy="175615"/>
              <a:chOff x="0" y="-38100"/>
              <a:chExt cx="4843215" cy="90897"/>
            </a:xfrm>
          </p:grpSpPr>
          <p:sp>
            <p:nvSpPr>
              <p:cNvPr id="1074" name="Google Shape;107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p:cNvGrpSpPr/>
            <p:nvPr/>
          </p:nvGrpSpPr>
          <p:grpSpPr>
            <a:xfrm>
              <a:off x="219875" y="37897"/>
              <a:ext cx="9480400" cy="188316"/>
              <a:chOff x="0" y="-38100"/>
              <a:chExt cx="4906966" cy="97470"/>
            </a:xfrm>
          </p:grpSpPr>
          <p:sp>
            <p:nvSpPr>
              <p:cNvPr id="1077" name="Google Shape;107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p:cNvGrpSpPr/>
            <p:nvPr/>
          </p:nvGrpSpPr>
          <p:grpSpPr>
            <a:xfrm rot="-5400000">
              <a:off x="7703820" y="1911184"/>
              <a:ext cx="3796129" cy="196777"/>
              <a:chOff x="0" y="-38100"/>
              <a:chExt cx="1964841" cy="101850"/>
            </a:xfrm>
          </p:grpSpPr>
          <p:sp>
            <p:nvSpPr>
              <p:cNvPr id="1080" name="Google Shape;108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2" name="Google Shape;108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83" name="Google Shape;1083;p23"/>
          <p:cNvGrpSpPr/>
          <p:nvPr/>
        </p:nvGrpSpPr>
        <p:grpSpPr>
          <a:xfrm>
            <a:off x="9719976" y="5921236"/>
            <a:ext cx="7449519" cy="3014231"/>
            <a:chOff x="-128818" y="0"/>
            <a:chExt cx="9932692" cy="4018974"/>
          </a:xfrm>
        </p:grpSpPr>
        <p:grpSp>
          <p:nvGrpSpPr>
            <p:cNvPr id="1084" name="Google Shape;1084;p23"/>
            <p:cNvGrpSpPr/>
            <p:nvPr/>
          </p:nvGrpSpPr>
          <p:grpSpPr>
            <a:xfrm rot="-5400000">
              <a:off x="2828041" y="-2956859"/>
              <a:ext cx="4018974" cy="9932692"/>
              <a:chOff x="0" y="-66675"/>
              <a:chExt cx="2080183" cy="5141068"/>
            </a:xfrm>
          </p:grpSpPr>
          <p:sp>
            <p:nvSpPr>
              <p:cNvPr id="1085" name="Google Shape;1085;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p:cNvGrpSpPr/>
            <p:nvPr/>
          </p:nvGrpSpPr>
          <p:grpSpPr>
            <a:xfrm rot="-5400000">
              <a:off x="-1765147" y="1922614"/>
              <a:ext cx="3796129" cy="173917"/>
              <a:chOff x="0" y="-38100"/>
              <a:chExt cx="1964841" cy="90018"/>
            </a:xfrm>
          </p:grpSpPr>
          <p:sp>
            <p:nvSpPr>
              <p:cNvPr id="1088" name="Google Shape;1088;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p:cNvGrpSpPr/>
            <p:nvPr/>
          </p:nvGrpSpPr>
          <p:grpSpPr>
            <a:xfrm>
              <a:off x="219875" y="3732021"/>
              <a:ext cx="9357231" cy="175615"/>
              <a:chOff x="0" y="-38100"/>
              <a:chExt cx="4843215" cy="90897"/>
            </a:xfrm>
          </p:grpSpPr>
          <p:sp>
            <p:nvSpPr>
              <p:cNvPr id="1091" name="Google Shape;1091;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p:cNvGrpSpPr/>
            <p:nvPr/>
          </p:nvGrpSpPr>
          <p:grpSpPr>
            <a:xfrm>
              <a:off x="219875" y="37897"/>
              <a:ext cx="9480400" cy="188316"/>
              <a:chOff x="0" y="-38100"/>
              <a:chExt cx="4906966" cy="97470"/>
            </a:xfrm>
          </p:grpSpPr>
          <p:sp>
            <p:nvSpPr>
              <p:cNvPr id="1094" name="Google Shape;1094;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p:cNvGrpSpPr/>
            <p:nvPr/>
          </p:nvGrpSpPr>
          <p:grpSpPr>
            <a:xfrm rot="-5400000">
              <a:off x="7703820" y="1911184"/>
              <a:ext cx="3796129" cy="196777"/>
              <a:chOff x="0" y="-38100"/>
              <a:chExt cx="1964841" cy="101850"/>
            </a:xfrm>
          </p:grpSpPr>
          <p:sp>
            <p:nvSpPr>
              <p:cNvPr id="1097" name="Google Shape;1097;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9" name="Google Shape;1099;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sp>
        <p:nvSpPr>
          <p:cNvPr id="1100" name="Google Shape;1100;p23"/>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p:cNvGrpSpPr/>
          <p:nvPr/>
        </p:nvGrpSpPr>
        <p:grpSpPr>
          <a:xfrm>
            <a:off x="12124528" y="205548"/>
            <a:ext cx="3758237" cy="499494"/>
            <a:chOff x="0" y="0"/>
            <a:chExt cx="5010983" cy="665993"/>
          </a:xfrm>
        </p:grpSpPr>
        <p:sp>
          <p:nvSpPr>
            <p:cNvPr id="1103" name="Google Shape;1103;p2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1108" name="Google Shape;1108;p2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12"/>
        <p:cNvGrpSpPr/>
        <p:nvPr/>
      </p:nvGrpSpPr>
      <p:grpSpPr>
        <a:xfrm>
          <a:off x="0" y="0"/>
          <a:ext cx="0" cy="0"/>
          <a:chOff x="0" y="0"/>
          <a:chExt cx="0" cy="0"/>
        </a:xfrm>
      </p:grpSpPr>
      <p:grpSp>
        <p:nvGrpSpPr>
          <p:cNvPr id="1113" name="Google Shape;1113;p24"/>
          <p:cNvGrpSpPr/>
          <p:nvPr/>
        </p:nvGrpSpPr>
        <p:grpSpPr>
          <a:xfrm>
            <a:off x="0" y="-144661"/>
            <a:ext cx="18288000" cy="1036201"/>
            <a:chOff x="0" y="-38100"/>
            <a:chExt cx="4816593" cy="272909"/>
          </a:xfrm>
        </p:grpSpPr>
        <p:sp>
          <p:nvSpPr>
            <p:cNvPr id="1114" name="Google Shape;1114;p2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15" name="Google Shape;1115;p2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2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72039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8" name="Google Shape;1118;p24"/>
          <p:cNvSpPr/>
          <p:nvPr/>
        </p:nvSpPr>
        <p:spPr>
          <a:xfrm>
            <a:off x="133746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9" name="Google Shape;1119;p24"/>
          <p:cNvSpPr/>
          <p:nvPr/>
        </p:nvSpPr>
        <p:spPr>
          <a:xfrm>
            <a:off x="3392935" y="1742230"/>
            <a:ext cx="1550640" cy="1550640"/>
          </a:xfrm>
          <a:custGeom>
            <a:avLst/>
            <a:gdLst/>
            <a:ahLst/>
            <a:cxnLst/>
            <a:rect l="l" t="t" r="r" b="b"/>
            <a:pathLst>
              <a:path w="1550640" h="1550640" extrusionOk="0">
                <a:moveTo>
                  <a:pt x="0" y="0"/>
                </a:moveTo>
                <a:lnTo>
                  <a:pt x="1550640" y="0"/>
                </a:lnTo>
                <a:lnTo>
                  <a:pt x="1550640"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grpSp>
        <p:nvGrpSpPr>
          <p:cNvPr id="1120" name="Google Shape;1120;p24"/>
          <p:cNvGrpSpPr/>
          <p:nvPr/>
        </p:nvGrpSpPr>
        <p:grpSpPr>
          <a:xfrm>
            <a:off x="0" y="5286561"/>
            <a:ext cx="18288000" cy="5143500"/>
            <a:chOff x="0" y="0"/>
            <a:chExt cx="24384000" cy="6858000"/>
          </a:xfrm>
        </p:grpSpPr>
        <p:sp>
          <p:nvSpPr>
            <p:cNvPr id="1121" name="Google Shape;1121;p2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22" name="Google Shape;1122;p2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123" name="Google Shape;1123;p24"/>
          <p:cNvSpPr txBox="1"/>
          <p:nvPr/>
        </p:nvSpPr>
        <p:spPr>
          <a:xfrm>
            <a:off x="1108916" y="4894224"/>
            <a:ext cx="6622511" cy="4358411"/>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GAME</a:t>
            </a:r>
            <a:endParaRPr/>
          </a:p>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OVER</a:t>
            </a:r>
            <a:endParaRPr/>
          </a:p>
        </p:txBody>
      </p:sp>
      <p:sp>
        <p:nvSpPr>
          <p:cNvPr id="1124" name="Google Shape;1124;p24"/>
          <p:cNvSpPr txBox="1"/>
          <p:nvPr/>
        </p:nvSpPr>
        <p:spPr>
          <a:xfrm>
            <a:off x="12307616" y="1504105"/>
            <a:ext cx="9998617" cy="4369741"/>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GAME</a:t>
            </a:r>
            <a:endParaRPr/>
          </a:p>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OVER</a:t>
            </a:r>
            <a:endParaRPr/>
          </a:p>
        </p:txBody>
      </p:sp>
      <p:sp>
        <p:nvSpPr>
          <p:cNvPr id="1125" name="Google Shape;1125;p24"/>
          <p:cNvSpPr/>
          <p:nvPr/>
        </p:nvSpPr>
        <p:spPr>
          <a:xfrm>
            <a:off x="12820068" y="4440392"/>
            <a:ext cx="1844914" cy="1613461"/>
          </a:xfrm>
          <a:custGeom>
            <a:avLst/>
            <a:gdLst/>
            <a:ahLst/>
            <a:cxnLst/>
            <a:rect l="l" t="t" r="r" b="b"/>
            <a:pathLst>
              <a:path w="1844914" h="1613461" extrusionOk="0">
                <a:moveTo>
                  <a:pt x="0" y="0"/>
                </a:moveTo>
                <a:lnTo>
                  <a:pt x="1844914" y="0"/>
                </a:lnTo>
                <a:lnTo>
                  <a:pt x="1844914" y="1613461"/>
                </a:lnTo>
                <a:lnTo>
                  <a:pt x="0" y="16134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26" name="Google Shape;1126;p24"/>
          <p:cNvSpPr/>
          <p:nvPr/>
        </p:nvSpPr>
        <p:spPr>
          <a:xfrm>
            <a:off x="13182484"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7" name="Google Shape;1127;p24"/>
          <p:cNvSpPr/>
          <p:nvPr/>
        </p:nvSpPr>
        <p:spPr>
          <a:xfrm>
            <a:off x="15223955"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8" name="Google Shape;1128;p24"/>
          <p:cNvSpPr/>
          <p:nvPr/>
        </p:nvSpPr>
        <p:spPr>
          <a:xfrm>
            <a:off x="17265427" y="7629601"/>
            <a:ext cx="1519132" cy="1628699"/>
          </a:xfrm>
          <a:custGeom>
            <a:avLst/>
            <a:gdLst/>
            <a:ahLst/>
            <a:cxnLst/>
            <a:rect l="l" t="t" r="r" b="b"/>
            <a:pathLst>
              <a:path w="1519132" h="1628699" extrusionOk="0">
                <a:moveTo>
                  <a:pt x="0" y="0"/>
                </a:moveTo>
                <a:lnTo>
                  <a:pt x="1519131" y="0"/>
                </a:lnTo>
                <a:lnTo>
                  <a:pt x="1519131"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1129" name="Google Shape;1129;p24"/>
          <p:cNvGrpSpPr/>
          <p:nvPr/>
        </p:nvGrpSpPr>
        <p:grpSpPr>
          <a:xfrm>
            <a:off x="8250998" y="8470054"/>
            <a:ext cx="2283070" cy="519564"/>
            <a:chOff x="0" y="0"/>
            <a:chExt cx="3044093" cy="692752"/>
          </a:xfrm>
        </p:grpSpPr>
        <p:sp>
          <p:nvSpPr>
            <p:cNvPr id="1130" name="Google Shape;1130;p24"/>
            <p:cNvSpPr/>
            <p:nvPr/>
          </p:nvSpPr>
          <p:spPr>
            <a:xfrm>
              <a:off x="0"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1" name="Google Shape;1131;p24"/>
            <p:cNvSpPr/>
            <p:nvPr/>
          </p:nvSpPr>
          <p:spPr>
            <a:xfrm>
              <a:off x="1175989"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2" name="Google Shape;1132;p24"/>
            <p:cNvSpPr/>
            <p:nvPr/>
          </p:nvSpPr>
          <p:spPr>
            <a:xfrm>
              <a:off x="2351341"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1133" name="Google Shape;1133;p24"/>
          <p:cNvGrpSpPr/>
          <p:nvPr/>
        </p:nvGrpSpPr>
        <p:grpSpPr>
          <a:xfrm>
            <a:off x="12124528" y="205548"/>
            <a:ext cx="3758237" cy="499494"/>
            <a:chOff x="0" y="0"/>
            <a:chExt cx="5010983" cy="665993"/>
          </a:xfrm>
        </p:grpSpPr>
        <p:sp>
          <p:nvSpPr>
            <p:cNvPr id="1134" name="Google Shape;1134;p2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1135" name="Google Shape;1135;p2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6" name="Google Shape;1136;p2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7" name="Google Shape;1137;p2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8" name="Google Shape;1138;p2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1139" name="Google Shape;1139;p2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43"/>
        <p:cNvGrpSpPr/>
        <p:nvPr/>
      </p:nvGrpSpPr>
      <p:grpSpPr>
        <a:xfrm>
          <a:off x="0" y="0"/>
          <a:ext cx="0" cy="0"/>
          <a:chOff x="0" y="0"/>
          <a:chExt cx="0" cy="0"/>
        </a:xfrm>
      </p:grpSpPr>
      <p:grpSp>
        <p:nvGrpSpPr>
          <p:cNvPr id="1144" name="Google Shape;1144;p25"/>
          <p:cNvGrpSpPr/>
          <p:nvPr/>
        </p:nvGrpSpPr>
        <p:grpSpPr>
          <a:xfrm>
            <a:off x="0" y="-144661"/>
            <a:ext cx="18288000" cy="1036201"/>
            <a:chOff x="0" y="-38100"/>
            <a:chExt cx="4816593" cy="272909"/>
          </a:xfrm>
        </p:grpSpPr>
        <p:sp>
          <p:nvSpPr>
            <p:cNvPr id="1145" name="Google Shape;1145;p2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46" name="Google Shape;1146;p2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7" name="Google Shape;1147;p2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txBox="1"/>
          <p:nvPr/>
        </p:nvSpPr>
        <p:spPr>
          <a:xfrm>
            <a:off x="653827" y="-1317251"/>
            <a:ext cx="10877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nvGrpSpPr>
          <p:cNvPr id="1149" name="Google Shape;1149;p25"/>
          <p:cNvGrpSpPr/>
          <p:nvPr/>
        </p:nvGrpSpPr>
        <p:grpSpPr>
          <a:xfrm>
            <a:off x="0" y="5286561"/>
            <a:ext cx="18288000" cy="5143500"/>
            <a:chOff x="0" y="0"/>
            <a:chExt cx="24384000" cy="6858000"/>
          </a:xfrm>
        </p:grpSpPr>
        <p:sp>
          <p:nvSpPr>
            <p:cNvPr id="1150" name="Google Shape;1150;p2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51" name="Google Shape;1151;p2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152" name="Google Shape;1152;p25"/>
          <p:cNvGrpSpPr/>
          <p:nvPr/>
        </p:nvGrpSpPr>
        <p:grpSpPr>
          <a:xfrm>
            <a:off x="653827" y="8146164"/>
            <a:ext cx="1213817" cy="1112135"/>
            <a:chOff x="0" y="0"/>
            <a:chExt cx="1618422" cy="1482848"/>
          </a:xfrm>
        </p:grpSpPr>
        <p:grpSp>
          <p:nvGrpSpPr>
            <p:cNvPr id="1153" name="Google Shape;1153;p25"/>
            <p:cNvGrpSpPr/>
            <p:nvPr/>
          </p:nvGrpSpPr>
          <p:grpSpPr>
            <a:xfrm>
              <a:off x="369200" y="0"/>
              <a:ext cx="880022" cy="880022"/>
              <a:chOff x="0" y="0"/>
              <a:chExt cx="812800" cy="812800"/>
            </a:xfrm>
          </p:grpSpPr>
          <p:sp>
            <p:nvSpPr>
              <p:cNvPr id="1154" name="Google Shape;11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56" name="Google Shape;115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#5067DC</a:t>
              </a:r>
              <a:endParaRPr/>
            </a:p>
          </p:txBody>
        </p:sp>
      </p:grpSp>
      <p:grpSp>
        <p:nvGrpSpPr>
          <p:cNvPr id="1157" name="Google Shape;1157;p25"/>
          <p:cNvGrpSpPr/>
          <p:nvPr/>
        </p:nvGrpSpPr>
        <p:grpSpPr>
          <a:xfrm>
            <a:off x="2129658" y="8146164"/>
            <a:ext cx="1213817" cy="1112135"/>
            <a:chOff x="0" y="0"/>
            <a:chExt cx="1618422" cy="1482848"/>
          </a:xfrm>
        </p:grpSpPr>
        <p:grpSp>
          <p:nvGrpSpPr>
            <p:cNvPr id="1158" name="Google Shape;1158;p25"/>
            <p:cNvGrpSpPr/>
            <p:nvPr/>
          </p:nvGrpSpPr>
          <p:grpSpPr>
            <a:xfrm>
              <a:off x="369200" y="0"/>
              <a:ext cx="880022" cy="880022"/>
              <a:chOff x="0" y="0"/>
              <a:chExt cx="812800" cy="812800"/>
            </a:xfrm>
          </p:grpSpPr>
          <p:sp>
            <p:nvSpPr>
              <p:cNvPr id="1159" name="Google Shape;115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8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1" name="Google Shape;1161;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#98A4E4</a:t>
              </a:r>
              <a:endParaRPr/>
            </a:p>
          </p:txBody>
        </p:sp>
      </p:grpSp>
      <p:grpSp>
        <p:nvGrpSpPr>
          <p:cNvPr id="1162" name="Google Shape;1162;p25"/>
          <p:cNvGrpSpPr/>
          <p:nvPr/>
        </p:nvGrpSpPr>
        <p:grpSpPr>
          <a:xfrm>
            <a:off x="3610174" y="8146164"/>
            <a:ext cx="1213817" cy="1112135"/>
            <a:chOff x="0" y="0"/>
            <a:chExt cx="1618422" cy="1482848"/>
          </a:xfrm>
        </p:grpSpPr>
        <p:grpSp>
          <p:nvGrpSpPr>
            <p:cNvPr id="1163" name="Google Shape;1163;p25"/>
            <p:cNvGrpSpPr/>
            <p:nvPr/>
          </p:nvGrpSpPr>
          <p:grpSpPr>
            <a:xfrm>
              <a:off x="369200" y="0"/>
              <a:ext cx="880022" cy="880022"/>
              <a:chOff x="0" y="0"/>
              <a:chExt cx="812800" cy="812800"/>
            </a:xfrm>
          </p:grpSpPr>
          <p:sp>
            <p:nvSpPr>
              <p:cNvPr id="1164" name="Google Shape;116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4C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6" name="Google Shape;116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#C4CDFE</a:t>
              </a:r>
              <a:endParaRPr/>
            </a:p>
          </p:txBody>
        </p:sp>
      </p:grpSp>
      <p:sp>
        <p:nvSpPr>
          <p:cNvPr id="1167" name="Google Shape;1167;p25"/>
          <p:cNvSpPr txBox="1"/>
          <p:nvPr/>
        </p:nvSpPr>
        <p:spPr>
          <a:xfrm>
            <a:off x="833913" y="7152795"/>
            <a:ext cx="2776261" cy="657497"/>
          </a:xfrm>
          <a:prstGeom prst="rect">
            <a:avLst/>
          </a:prstGeom>
          <a:noFill/>
          <a:ln>
            <a:noFill/>
          </a:ln>
        </p:spPr>
        <p:txBody>
          <a:bodyPr spcFirstLastPara="1" wrap="square" lIns="0" tIns="0" rIns="0" bIns="0" anchor="t" anchorCtr="0">
            <a:spAutoFit/>
          </a:bodyPr>
          <a:lstStyle/>
          <a:p>
            <a:pPr marL="0" marR="0" lvl="0" indent="0" algn="l" rtl="0">
              <a:lnSpc>
                <a:spcPct val="167026"/>
              </a:lnSpc>
              <a:spcBef>
                <a:spcPts val="0"/>
              </a:spcBef>
              <a:spcAft>
                <a:spcPts val="0"/>
              </a:spcAft>
              <a:buNone/>
            </a:pPr>
            <a:r>
              <a:rPr lang="en-US" sz="3336" b="0" i="0" u="none" strike="noStrike" cap="none">
                <a:solidFill>
                  <a:srgbClr val="3A52CF"/>
                </a:solidFill>
                <a:latin typeface="Press Start 2P"/>
                <a:ea typeface="Press Start 2P"/>
                <a:cs typeface="Press Start 2P"/>
                <a:sym typeface="Press Start 2P"/>
              </a:rPr>
              <a:t>COLORS</a:t>
            </a:r>
            <a:endParaRPr/>
          </a:p>
        </p:txBody>
      </p:sp>
      <p:sp>
        <p:nvSpPr>
          <p:cNvPr id="1168" name="Google Shape;1168;p25"/>
          <p:cNvSpPr txBox="1"/>
          <p:nvPr/>
        </p:nvSpPr>
        <p:spPr>
          <a:xfrm>
            <a:off x="833913" y="5790831"/>
            <a:ext cx="3444051" cy="814070"/>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None/>
            </a:pPr>
            <a:r>
              <a:rPr lang="en-US" sz="2000" b="1" i="0" u="none" strike="noStrike" cap="none">
                <a:solidFill>
                  <a:srgbClr val="000000"/>
                </a:solidFill>
                <a:latin typeface="Roboto Mono"/>
                <a:ea typeface="Roboto Mono"/>
                <a:cs typeface="Roboto Mono"/>
                <a:sym typeface="Roboto Mono"/>
              </a:rPr>
              <a:t>You can find these fonts online too.</a:t>
            </a:r>
            <a:endParaRPr/>
          </a:p>
        </p:txBody>
      </p:sp>
      <p:sp>
        <p:nvSpPr>
          <p:cNvPr id="1169" name="Google Shape;1169;p25"/>
          <p:cNvSpPr txBox="1"/>
          <p:nvPr/>
        </p:nvSpPr>
        <p:spPr>
          <a:xfrm>
            <a:off x="833913" y="2882367"/>
            <a:ext cx="3143299" cy="468757"/>
          </a:xfrm>
          <a:prstGeom prst="rect">
            <a:avLst/>
          </a:prstGeom>
          <a:noFill/>
          <a:ln>
            <a:noFill/>
          </a:ln>
        </p:spPr>
        <p:txBody>
          <a:bodyPr spcFirstLastPara="1" wrap="square" lIns="0" tIns="0" rIns="0" bIns="0" anchor="t" anchorCtr="0">
            <a:spAutoFit/>
          </a:bodyPr>
          <a:lstStyle/>
          <a:p>
            <a:pPr marL="0" marR="0" lvl="0"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Titles :</a:t>
            </a:r>
            <a:endParaRPr/>
          </a:p>
        </p:txBody>
      </p:sp>
      <p:sp>
        <p:nvSpPr>
          <p:cNvPr id="1170" name="Google Shape;1170;p25"/>
          <p:cNvSpPr txBox="1"/>
          <p:nvPr/>
        </p:nvSpPr>
        <p:spPr>
          <a:xfrm>
            <a:off x="833913" y="3316145"/>
            <a:ext cx="3143299"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Press Start 2P</a:t>
            </a:r>
            <a:endParaRPr/>
          </a:p>
        </p:txBody>
      </p:sp>
      <p:sp>
        <p:nvSpPr>
          <p:cNvPr id="1171" name="Google Shape;1171;p25"/>
          <p:cNvSpPr txBox="1"/>
          <p:nvPr/>
        </p:nvSpPr>
        <p:spPr>
          <a:xfrm>
            <a:off x="833913" y="378874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Headers :</a:t>
            </a:r>
            <a:endParaRPr/>
          </a:p>
        </p:txBody>
      </p:sp>
      <p:sp>
        <p:nvSpPr>
          <p:cNvPr id="1172" name="Google Shape;1172;p25"/>
          <p:cNvSpPr txBox="1"/>
          <p:nvPr/>
        </p:nvSpPr>
        <p:spPr>
          <a:xfrm>
            <a:off x="833913" y="4203475"/>
            <a:ext cx="3805306"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3" name="Google Shape;1173;p25"/>
          <p:cNvSpPr txBox="1"/>
          <p:nvPr/>
        </p:nvSpPr>
        <p:spPr>
          <a:xfrm>
            <a:off x="833913" y="467607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Body Copy :</a:t>
            </a:r>
            <a:endParaRPr/>
          </a:p>
        </p:txBody>
      </p:sp>
      <p:sp>
        <p:nvSpPr>
          <p:cNvPr id="1174" name="Google Shape;1174;p25"/>
          <p:cNvSpPr txBox="1"/>
          <p:nvPr/>
        </p:nvSpPr>
        <p:spPr>
          <a:xfrm>
            <a:off x="833913" y="5109856"/>
            <a:ext cx="4293101"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5" name="Google Shape;1175;p25"/>
          <p:cNvSpPr txBox="1"/>
          <p:nvPr/>
        </p:nvSpPr>
        <p:spPr>
          <a:xfrm>
            <a:off x="833913" y="1752147"/>
            <a:ext cx="5278595" cy="863520"/>
          </a:xfrm>
          <a:prstGeom prst="rect">
            <a:avLst/>
          </a:prstGeom>
          <a:noFill/>
          <a:ln>
            <a:noFill/>
          </a:ln>
        </p:spPr>
        <p:txBody>
          <a:bodyPr spcFirstLastPara="1" wrap="square" lIns="0" tIns="0" rIns="0" bIns="0" anchor="t" anchorCtr="0">
            <a:spAutoFit/>
          </a:bodyPr>
          <a:lstStyle/>
          <a:p>
            <a:pPr marL="0" marR="0" lvl="0" indent="0" algn="l" rtl="0">
              <a:lnSpc>
                <a:spcPct val="154982"/>
              </a:lnSpc>
              <a:spcBef>
                <a:spcPts val="0"/>
              </a:spcBef>
              <a:spcAft>
                <a:spcPts val="0"/>
              </a:spcAft>
              <a:buNone/>
            </a:pPr>
            <a:r>
              <a:rPr lang="en-US" sz="2268" b="1" i="0" u="none" strike="noStrike" cap="none">
                <a:solidFill>
                  <a:srgbClr val="000000"/>
                </a:solidFill>
                <a:latin typeface="Roboto Mono"/>
                <a:ea typeface="Roboto Mono"/>
                <a:cs typeface="Roboto Mono"/>
                <a:sym typeface="Roboto Mono"/>
              </a:rPr>
              <a:t>This presentation template uses the following free fonts:</a:t>
            </a:r>
            <a:endParaRPr/>
          </a:p>
        </p:txBody>
      </p:sp>
      <p:sp>
        <p:nvSpPr>
          <p:cNvPr id="1176" name="Google Shape;1176;p25"/>
          <p:cNvSpPr/>
          <p:nvPr/>
        </p:nvSpPr>
        <p:spPr>
          <a:xfrm>
            <a:off x="7036880" y="3234160"/>
            <a:ext cx="818188" cy="1130661"/>
          </a:xfrm>
          <a:custGeom>
            <a:avLst/>
            <a:gdLst/>
            <a:ahLst/>
            <a:cxnLst/>
            <a:rect l="l" t="t" r="r" b="b"/>
            <a:pathLst>
              <a:path w="818188" h="1130661" extrusionOk="0">
                <a:moveTo>
                  <a:pt x="0" y="0"/>
                </a:moveTo>
                <a:lnTo>
                  <a:pt x="818187" y="0"/>
                </a:lnTo>
                <a:lnTo>
                  <a:pt x="818187" y="1130661"/>
                </a:lnTo>
                <a:lnTo>
                  <a:pt x="0" y="1130661"/>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77" name="Google Shape;1177;p25"/>
          <p:cNvSpPr/>
          <p:nvPr/>
        </p:nvSpPr>
        <p:spPr>
          <a:xfrm>
            <a:off x="11748692" y="3284805"/>
            <a:ext cx="892745" cy="1029370"/>
          </a:xfrm>
          <a:custGeom>
            <a:avLst/>
            <a:gdLst/>
            <a:ahLst/>
            <a:cxnLst/>
            <a:rect l="l" t="t" r="r" b="b"/>
            <a:pathLst>
              <a:path w="892745" h="1029370" extrusionOk="0">
                <a:moveTo>
                  <a:pt x="0" y="0"/>
                </a:moveTo>
                <a:lnTo>
                  <a:pt x="892745" y="0"/>
                </a:lnTo>
                <a:lnTo>
                  <a:pt x="892745" y="1029371"/>
                </a:lnTo>
                <a:lnTo>
                  <a:pt x="0" y="102937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78" name="Google Shape;1178;p25"/>
          <p:cNvSpPr/>
          <p:nvPr/>
        </p:nvSpPr>
        <p:spPr>
          <a:xfrm>
            <a:off x="14848201" y="3351317"/>
            <a:ext cx="896347" cy="896347"/>
          </a:xfrm>
          <a:custGeom>
            <a:avLst/>
            <a:gdLst/>
            <a:ahLst/>
            <a:cxnLst/>
            <a:rect l="l" t="t" r="r" b="b"/>
            <a:pathLst>
              <a:path w="896347" h="896347" extrusionOk="0">
                <a:moveTo>
                  <a:pt x="0" y="0"/>
                </a:moveTo>
                <a:lnTo>
                  <a:pt x="896347" y="0"/>
                </a:lnTo>
                <a:lnTo>
                  <a:pt x="896347" y="896347"/>
                </a:lnTo>
                <a:lnTo>
                  <a:pt x="0" y="896347"/>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79" name="Google Shape;1179;p25"/>
          <p:cNvSpPr/>
          <p:nvPr/>
        </p:nvSpPr>
        <p:spPr>
          <a:xfrm>
            <a:off x="11568890" y="1842191"/>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80" name="Google Shape;1180;p25"/>
          <p:cNvSpPr/>
          <p:nvPr/>
        </p:nvSpPr>
        <p:spPr>
          <a:xfrm>
            <a:off x="10060109" y="1859704"/>
            <a:ext cx="736092" cy="895688"/>
          </a:xfrm>
          <a:custGeom>
            <a:avLst/>
            <a:gdLst/>
            <a:ahLst/>
            <a:cxnLst/>
            <a:rect l="l" t="t" r="r" b="b"/>
            <a:pathLst>
              <a:path w="736092" h="895688" extrusionOk="0">
                <a:moveTo>
                  <a:pt x="0" y="0"/>
                </a:moveTo>
                <a:lnTo>
                  <a:pt x="736092" y="0"/>
                </a:lnTo>
                <a:lnTo>
                  <a:pt x="736092" y="895687"/>
                </a:lnTo>
                <a:lnTo>
                  <a:pt x="0" y="895687"/>
                </a:lnTo>
                <a:lnTo>
                  <a:pt x="0" y="0"/>
                </a:lnTo>
                <a:close/>
              </a:path>
            </a:pathLst>
          </a:custGeom>
          <a:blipFill rotWithShape="1">
            <a:blip r:embed="rId8">
              <a:alphaModFix/>
            </a:blip>
            <a:stretch>
              <a:fillRect/>
            </a:stretch>
          </a:blipFill>
          <a:ln>
            <a:noFill/>
          </a:ln>
        </p:spPr>
        <p:txBody>
          <a:bodyPr/>
          <a:lstStyle/>
          <a:p>
            <a:endParaRPr lang="zh-TW" altLang="en-US"/>
          </a:p>
        </p:txBody>
      </p:sp>
      <p:sp>
        <p:nvSpPr>
          <p:cNvPr id="1181" name="Google Shape;1181;p25"/>
          <p:cNvSpPr/>
          <p:nvPr/>
        </p:nvSpPr>
        <p:spPr>
          <a:xfrm>
            <a:off x="6923609" y="1977983"/>
            <a:ext cx="1044728" cy="659129"/>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9">
              <a:alphaModFix/>
            </a:blip>
            <a:stretch>
              <a:fillRect/>
            </a:stretch>
          </a:blipFill>
          <a:ln>
            <a:noFill/>
          </a:ln>
        </p:spPr>
        <p:txBody>
          <a:bodyPr/>
          <a:lstStyle/>
          <a:p>
            <a:endParaRPr lang="zh-TW" altLang="en-US"/>
          </a:p>
        </p:txBody>
      </p:sp>
      <p:sp>
        <p:nvSpPr>
          <p:cNvPr id="1182" name="Google Shape;1182;p25"/>
          <p:cNvSpPr/>
          <p:nvPr/>
        </p:nvSpPr>
        <p:spPr>
          <a:xfrm>
            <a:off x="10149790" y="3394107"/>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1183" name="Google Shape;1183;p25"/>
          <p:cNvSpPr/>
          <p:nvPr/>
        </p:nvSpPr>
        <p:spPr>
          <a:xfrm>
            <a:off x="13432521" y="3374332"/>
            <a:ext cx="624596" cy="850317"/>
          </a:xfrm>
          <a:custGeom>
            <a:avLst/>
            <a:gdLst/>
            <a:ahLst/>
            <a:cxnLst/>
            <a:rect l="l" t="t" r="r" b="b"/>
            <a:pathLst>
              <a:path w="624596" h="850317" extrusionOk="0">
                <a:moveTo>
                  <a:pt x="0" y="0"/>
                </a:moveTo>
                <a:lnTo>
                  <a:pt x="624596" y="0"/>
                </a:lnTo>
                <a:lnTo>
                  <a:pt x="624596" y="850317"/>
                </a:lnTo>
                <a:lnTo>
                  <a:pt x="0" y="850317"/>
                </a:lnTo>
                <a:lnTo>
                  <a:pt x="0" y="0"/>
                </a:lnTo>
                <a:close/>
              </a:path>
            </a:pathLst>
          </a:custGeom>
          <a:blipFill rotWithShape="1">
            <a:blip r:embed="rId11">
              <a:alphaModFix/>
            </a:blip>
            <a:stretch>
              <a:fillRect/>
            </a:stretch>
          </a:blipFill>
          <a:ln>
            <a:noFill/>
          </a:ln>
        </p:spPr>
        <p:txBody>
          <a:bodyPr/>
          <a:lstStyle/>
          <a:p>
            <a:endParaRPr lang="zh-TW" altLang="en-US"/>
          </a:p>
        </p:txBody>
      </p:sp>
      <p:sp>
        <p:nvSpPr>
          <p:cNvPr id="1184" name="Google Shape;1184;p25"/>
          <p:cNvSpPr/>
          <p:nvPr/>
        </p:nvSpPr>
        <p:spPr>
          <a:xfrm>
            <a:off x="8646151" y="3331823"/>
            <a:ext cx="712556" cy="935336"/>
          </a:xfrm>
          <a:custGeom>
            <a:avLst/>
            <a:gdLst/>
            <a:ahLst/>
            <a:cxnLst/>
            <a:rect l="l" t="t" r="r" b="b"/>
            <a:pathLst>
              <a:path w="712556" h="935336" extrusionOk="0">
                <a:moveTo>
                  <a:pt x="0" y="0"/>
                </a:moveTo>
                <a:lnTo>
                  <a:pt x="712556" y="0"/>
                </a:lnTo>
                <a:lnTo>
                  <a:pt x="712556" y="935335"/>
                </a:lnTo>
                <a:lnTo>
                  <a:pt x="0" y="935335"/>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1185" name="Google Shape;1185;p25"/>
          <p:cNvSpPr/>
          <p:nvPr/>
        </p:nvSpPr>
        <p:spPr>
          <a:xfrm>
            <a:off x="8741026" y="1929062"/>
            <a:ext cx="546395" cy="756970"/>
          </a:xfrm>
          <a:custGeom>
            <a:avLst/>
            <a:gdLst/>
            <a:ahLst/>
            <a:cxnLst/>
            <a:rect l="l" t="t" r="r" b="b"/>
            <a:pathLst>
              <a:path w="546395" h="756970" extrusionOk="0">
                <a:moveTo>
                  <a:pt x="0" y="0"/>
                </a:moveTo>
                <a:lnTo>
                  <a:pt x="546395" y="0"/>
                </a:lnTo>
                <a:lnTo>
                  <a:pt x="546395" y="756970"/>
                </a:lnTo>
                <a:lnTo>
                  <a:pt x="0" y="756970"/>
                </a:lnTo>
                <a:lnTo>
                  <a:pt x="0" y="0"/>
                </a:lnTo>
                <a:close/>
              </a:path>
            </a:pathLst>
          </a:custGeom>
          <a:blipFill rotWithShape="1">
            <a:blip r:embed="rId13">
              <a:alphaModFix/>
            </a:blip>
            <a:stretch>
              <a:fillRect/>
            </a:stretch>
          </a:blipFill>
          <a:ln>
            <a:noFill/>
          </a:ln>
        </p:spPr>
        <p:txBody>
          <a:bodyPr/>
          <a:lstStyle/>
          <a:p>
            <a:endParaRPr lang="zh-TW" altLang="en-US"/>
          </a:p>
        </p:txBody>
      </p:sp>
      <p:sp>
        <p:nvSpPr>
          <p:cNvPr id="1186" name="Google Shape;1186;p25"/>
          <p:cNvSpPr/>
          <p:nvPr/>
        </p:nvSpPr>
        <p:spPr>
          <a:xfrm rot="10800000">
            <a:off x="16535631" y="3334134"/>
            <a:ext cx="935817" cy="930713"/>
          </a:xfrm>
          <a:custGeom>
            <a:avLst/>
            <a:gdLst/>
            <a:ahLst/>
            <a:cxnLst/>
            <a:rect l="l" t="t" r="r" b="b"/>
            <a:pathLst>
              <a:path w="935817" h="930713" extrusionOk="0">
                <a:moveTo>
                  <a:pt x="0" y="0"/>
                </a:moveTo>
                <a:lnTo>
                  <a:pt x="935818" y="0"/>
                </a:lnTo>
                <a:lnTo>
                  <a:pt x="935818" y="930713"/>
                </a:lnTo>
                <a:lnTo>
                  <a:pt x="0" y="930713"/>
                </a:lnTo>
                <a:lnTo>
                  <a:pt x="0" y="0"/>
                </a:lnTo>
                <a:close/>
              </a:path>
            </a:pathLst>
          </a:custGeom>
          <a:blipFill rotWithShape="1">
            <a:blip r:embed="rId14">
              <a:alphaModFix/>
            </a:blip>
            <a:stretch>
              <a:fillRect/>
            </a:stretch>
          </a:blipFill>
          <a:ln>
            <a:noFill/>
          </a:ln>
        </p:spPr>
        <p:txBody>
          <a:bodyPr/>
          <a:lstStyle/>
          <a:p>
            <a:endParaRPr lang="zh-TW" altLang="en-US"/>
          </a:p>
        </p:txBody>
      </p:sp>
      <p:sp>
        <p:nvSpPr>
          <p:cNvPr id="1187" name="Google Shape;1187;p25"/>
          <p:cNvSpPr/>
          <p:nvPr/>
        </p:nvSpPr>
        <p:spPr>
          <a:xfrm>
            <a:off x="13216448" y="1889257"/>
            <a:ext cx="836581" cy="836581"/>
          </a:xfrm>
          <a:custGeom>
            <a:avLst/>
            <a:gdLst/>
            <a:ahLst/>
            <a:cxnLst/>
            <a:rect l="l" t="t" r="r" b="b"/>
            <a:pathLst>
              <a:path w="836581" h="836581" extrusionOk="0">
                <a:moveTo>
                  <a:pt x="0" y="0"/>
                </a:moveTo>
                <a:lnTo>
                  <a:pt x="836581" y="0"/>
                </a:lnTo>
                <a:lnTo>
                  <a:pt x="836581" y="836581"/>
                </a:lnTo>
                <a:lnTo>
                  <a:pt x="0" y="836581"/>
                </a:lnTo>
                <a:lnTo>
                  <a:pt x="0" y="0"/>
                </a:lnTo>
                <a:close/>
              </a:path>
            </a:pathLst>
          </a:custGeom>
          <a:blipFill rotWithShape="1">
            <a:blip r:embed="rId15">
              <a:alphaModFix/>
            </a:blip>
            <a:stretch>
              <a:fillRect/>
            </a:stretch>
          </a:blipFill>
          <a:ln>
            <a:noFill/>
          </a:ln>
        </p:spPr>
        <p:txBody>
          <a:bodyPr/>
          <a:lstStyle/>
          <a:p>
            <a:endParaRPr lang="zh-TW" altLang="en-US"/>
          </a:p>
        </p:txBody>
      </p:sp>
      <p:sp>
        <p:nvSpPr>
          <p:cNvPr id="1188" name="Google Shape;1188;p25"/>
          <p:cNvSpPr/>
          <p:nvPr/>
        </p:nvSpPr>
        <p:spPr>
          <a:xfrm>
            <a:off x="14825717" y="1872311"/>
            <a:ext cx="995344" cy="870473"/>
          </a:xfrm>
          <a:custGeom>
            <a:avLst/>
            <a:gdLst/>
            <a:ahLst/>
            <a:cxnLst/>
            <a:rect l="l" t="t" r="r" b="b"/>
            <a:pathLst>
              <a:path w="995344" h="870473" extrusionOk="0">
                <a:moveTo>
                  <a:pt x="0" y="0"/>
                </a:moveTo>
                <a:lnTo>
                  <a:pt x="995344" y="0"/>
                </a:lnTo>
                <a:lnTo>
                  <a:pt x="995344" y="870473"/>
                </a:lnTo>
                <a:lnTo>
                  <a:pt x="0" y="870473"/>
                </a:lnTo>
                <a:lnTo>
                  <a:pt x="0" y="0"/>
                </a:lnTo>
                <a:close/>
              </a:path>
            </a:pathLst>
          </a:custGeom>
          <a:blipFill rotWithShape="1">
            <a:blip r:embed="rId16">
              <a:alphaModFix/>
            </a:blip>
            <a:stretch>
              <a:fillRect/>
            </a:stretch>
          </a:blipFill>
          <a:ln>
            <a:noFill/>
          </a:ln>
        </p:spPr>
        <p:txBody>
          <a:bodyPr/>
          <a:lstStyle/>
          <a:p>
            <a:endParaRPr lang="zh-TW" altLang="en-US"/>
          </a:p>
        </p:txBody>
      </p:sp>
      <p:sp>
        <p:nvSpPr>
          <p:cNvPr id="1189" name="Google Shape;1189;p25"/>
          <p:cNvSpPr/>
          <p:nvPr/>
        </p:nvSpPr>
        <p:spPr>
          <a:xfrm>
            <a:off x="16593749" y="1868200"/>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17">
              <a:alphaModFix/>
            </a:blip>
            <a:stretch>
              <a:fillRect/>
            </a:stretch>
          </a:blipFill>
          <a:ln>
            <a:noFill/>
          </a:ln>
        </p:spPr>
        <p:txBody>
          <a:bodyPr/>
          <a:lstStyle/>
          <a:p>
            <a:endParaRPr lang="zh-TW" altLang="en-US"/>
          </a:p>
        </p:txBody>
      </p:sp>
      <p:sp>
        <p:nvSpPr>
          <p:cNvPr id="1190" name="Google Shape;1190;p25"/>
          <p:cNvSpPr/>
          <p:nvPr/>
        </p:nvSpPr>
        <p:spPr>
          <a:xfrm>
            <a:off x="6855992" y="4967510"/>
            <a:ext cx="1179962" cy="954697"/>
          </a:xfrm>
          <a:custGeom>
            <a:avLst/>
            <a:gdLst/>
            <a:ahLst/>
            <a:cxnLst/>
            <a:rect l="l" t="t" r="r" b="b"/>
            <a:pathLst>
              <a:path w="1179962" h="954697" extrusionOk="0">
                <a:moveTo>
                  <a:pt x="0" y="0"/>
                </a:moveTo>
                <a:lnTo>
                  <a:pt x="1179963" y="0"/>
                </a:lnTo>
                <a:lnTo>
                  <a:pt x="1179963" y="954696"/>
                </a:lnTo>
                <a:lnTo>
                  <a:pt x="0" y="954696"/>
                </a:lnTo>
                <a:lnTo>
                  <a:pt x="0" y="0"/>
                </a:lnTo>
                <a:close/>
              </a:path>
            </a:pathLst>
          </a:custGeom>
          <a:blipFill rotWithShape="1">
            <a:blip r:embed="rId18">
              <a:alphaModFix/>
            </a:blip>
            <a:stretch>
              <a:fillRect/>
            </a:stretch>
          </a:blipFill>
          <a:ln>
            <a:noFill/>
          </a:ln>
        </p:spPr>
        <p:txBody>
          <a:bodyPr/>
          <a:lstStyle/>
          <a:p>
            <a:endParaRPr lang="zh-TW" altLang="en-US"/>
          </a:p>
        </p:txBody>
      </p:sp>
      <p:sp>
        <p:nvSpPr>
          <p:cNvPr id="1191" name="Google Shape;1191;p25"/>
          <p:cNvSpPr/>
          <p:nvPr/>
        </p:nvSpPr>
        <p:spPr>
          <a:xfrm>
            <a:off x="14810322" y="5023582"/>
            <a:ext cx="655431" cy="84272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5"/>
          <p:cNvGrpSpPr/>
          <p:nvPr/>
        </p:nvGrpSpPr>
        <p:grpSpPr>
          <a:xfrm>
            <a:off x="10889853" y="5141564"/>
            <a:ext cx="885133" cy="606588"/>
            <a:chOff x="0" y="0"/>
            <a:chExt cx="1180178" cy="808784"/>
          </a:xfrm>
        </p:grpSpPr>
        <p:sp>
          <p:nvSpPr>
            <p:cNvPr id="1193" name="Google Shape;1193;p25"/>
            <p:cNvSpPr/>
            <p:nvPr/>
          </p:nvSpPr>
          <p:spPr>
            <a:xfrm>
              <a:off x="590089"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1194" name="Google Shape;1194;p25"/>
            <p:cNvSpPr/>
            <p:nvPr/>
          </p:nvSpPr>
          <p:spPr>
            <a:xfrm>
              <a:off x="0"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1195" name="Google Shape;1195;p25"/>
          <p:cNvSpPr/>
          <p:nvPr/>
        </p:nvSpPr>
        <p:spPr>
          <a:xfrm>
            <a:off x="9077142" y="5120117"/>
            <a:ext cx="771523" cy="649482"/>
          </a:xfrm>
          <a:custGeom>
            <a:avLst/>
            <a:gdLst/>
            <a:ahLst/>
            <a:cxnLst/>
            <a:rect l="l" t="t" r="r" b="b"/>
            <a:pathLst>
              <a:path w="771523" h="649482" extrusionOk="0">
                <a:moveTo>
                  <a:pt x="0" y="0"/>
                </a:moveTo>
                <a:lnTo>
                  <a:pt x="771524" y="0"/>
                </a:lnTo>
                <a:lnTo>
                  <a:pt x="771524" y="649482"/>
                </a:lnTo>
                <a:lnTo>
                  <a:pt x="0" y="649482"/>
                </a:lnTo>
                <a:lnTo>
                  <a:pt x="0" y="0"/>
                </a:lnTo>
                <a:close/>
              </a:path>
            </a:pathLst>
          </a:custGeom>
          <a:blipFill rotWithShape="1">
            <a:blip r:embed="rId19">
              <a:alphaModFix/>
            </a:blip>
            <a:stretch>
              <a:fillRect/>
            </a:stretch>
          </a:blipFill>
          <a:ln>
            <a:noFill/>
          </a:ln>
        </p:spPr>
        <p:txBody>
          <a:bodyPr/>
          <a:lstStyle/>
          <a:p>
            <a:endParaRPr lang="zh-TW" altLang="en-US"/>
          </a:p>
        </p:txBody>
      </p:sp>
      <p:sp>
        <p:nvSpPr>
          <p:cNvPr id="1196" name="Google Shape;1196;p25"/>
          <p:cNvSpPr/>
          <p:nvPr/>
        </p:nvSpPr>
        <p:spPr>
          <a:xfrm flipH="1">
            <a:off x="12816174" y="5042522"/>
            <a:ext cx="952960" cy="804671"/>
          </a:xfrm>
          <a:custGeom>
            <a:avLst/>
            <a:gdLst/>
            <a:ahLst/>
            <a:cxnLst/>
            <a:rect l="l" t="t" r="r" b="b"/>
            <a:pathLst>
              <a:path w="952960" h="804671" extrusionOk="0">
                <a:moveTo>
                  <a:pt x="952960" y="0"/>
                </a:moveTo>
                <a:lnTo>
                  <a:pt x="0" y="0"/>
                </a:lnTo>
                <a:lnTo>
                  <a:pt x="0" y="804672"/>
                </a:lnTo>
                <a:lnTo>
                  <a:pt x="952960" y="804672"/>
                </a:lnTo>
                <a:lnTo>
                  <a:pt x="952960" y="0"/>
                </a:lnTo>
                <a:close/>
              </a:path>
            </a:pathLst>
          </a:custGeom>
          <a:blipFill rotWithShape="1">
            <a:blip r:embed="rId20">
              <a:alphaModFix/>
            </a:blip>
            <a:stretch>
              <a:fillRect/>
            </a:stretch>
          </a:blipFill>
          <a:ln>
            <a:noFill/>
          </a:ln>
        </p:spPr>
        <p:txBody>
          <a:bodyPr/>
          <a:lstStyle/>
          <a:p>
            <a:endParaRPr lang="zh-TW" altLang="en-US"/>
          </a:p>
        </p:txBody>
      </p:sp>
      <p:sp>
        <p:nvSpPr>
          <p:cNvPr id="1197" name="Google Shape;1197;p25"/>
          <p:cNvSpPr/>
          <p:nvPr/>
        </p:nvSpPr>
        <p:spPr>
          <a:xfrm>
            <a:off x="16507109" y="4921798"/>
            <a:ext cx="992862" cy="1046119"/>
          </a:xfrm>
          <a:custGeom>
            <a:avLst/>
            <a:gdLst/>
            <a:ahLst/>
            <a:cxnLst/>
            <a:rect l="l" t="t" r="r" b="b"/>
            <a:pathLst>
              <a:path w="992862" h="1046119" extrusionOk="0">
                <a:moveTo>
                  <a:pt x="0" y="0"/>
                </a:moveTo>
                <a:lnTo>
                  <a:pt x="992862" y="0"/>
                </a:lnTo>
                <a:lnTo>
                  <a:pt x="992862" y="1046120"/>
                </a:lnTo>
                <a:lnTo>
                  <a:pt x="0" y="1046120"/>
                </a:lnTo>
                <a:lnTo>
                  <a:pt x="0" y="0"/>
                </a:lnTo>
                <a:close/>
              </a:path>
            </a:pathLst>
          </a:custGeom>
          <a:blipFill rotWithShape="1">
            <a:blip r:embed="rId21">
              <a:alphaModFix/>
            </a:blip>
            <a:stretch>
              <a:fillRect/>
            </a:stretch>
          </a:blipFill>
          <a:ln>
            <a:noFill/>
          </a:ln>
        </p:spPr>
        <p:txBody>
          <a:bodyPr/>
          <a:lstStyle/>
          <a:p>
            <a:endParaRPr lang="zh-TW" altLang="en-US"/>
          </a:p>
        </p:txBody>
      </p:sp>
      <p:sp>
        <p:nvSpPr>
          <p:cNvPr id="1198" name="Google Shape;1198;p25"/>
          <p:cNvSpPr/>
          <p:nvPr/>
        </p:nvSpPr>
        <p:spPr>
          <a:xfrm>
            <a:off x="6813027" y="6371906"/>
            <a:ext cx="1265893" cy="1164622"/>
          </a:xfrm>
          <a:custGeom>
            <a:avLst/>
            <a:gdLst/>
            <a:ahLst/>
            <a:cxnLst/>
            <a:rect l="l" t="t" r="r" b="b"/>
            <a:pathLst>
              <a:path w="1265893" h="1164622" extrusionOk="0">
                <a:moveTo>
                  <a:pt x="0" y="0"/>
                </a:moveTo>
                <a:lnTo>
                  <a:pt x="1265893" y="0"/>
                </a:lnTo>
                <a:lnTo>
                  <a:pt x="1265893" y="1164621"/>
                </a:lnTo>
                <a:lnTo>
                  <a:pt x="0" y="1164621"/>
                </a:lnTo>
                <a:lnTo>
                  <a:pt x="0" y="0"/>
                </a:lnTo>
                <a:close/>
              </a:path>
            </a:pathLst>
          </a:custGeom>
          <a:blipFill rotWithShape="1">
            <a:blip r:embed="rId22">
              <a:alphaModFix/>
            </a:blip>
            <a:stretch>
              <a:fillRect/>
            </a:stretch>
          </a:blipFill>
          <a:ln>
            <a:noFill/>
          </a:ln>
        </p:spPr>
        <p:txBody>
          <a:bodyPr/>
          <a:lstStyle/>
          <a:p>
            <a:endParaRPr lang="zh-TW" altLang="en-US"/>
          </a:p>
        </p:txBody>
      </p:sp>
      <p:sp>
        <p:nvSpPr>
          <p:cNvPr id="1199" name="Google Shape;1199;p25"/>
          <p:cNvSpPr/>
          <p:nvPr/>
        </p:nvSpPr>
        <p:spPr>
          <a:xfrm>
            <a:off x="13154139" y="6376771"/>
            <a:ext cx="1104496" cy="1154891"/>
          </a:xfrm>
          <a:custGeom>
            <a:avLst/>
            <a:gdLst/>
            <a:ahLst/>
            <a:cxnLst/>
            <a:rect l="l" t="t" r="r" b="b"/>
            <a:pathLst>
              <a:path w="1104496" h="1154891" extrusionOk="0">
                <a:moveTo>
                  <a:pt x="0" y="0"/>
                </a:moveTo>
                <a:lnTo>
                  <a:pt x="1104497" y="0"/>
                </a:lnTo>
                <a:lnTo>
                  <a:pt x="1104497" y="1154891"/>
                </a:lnTo>
                <a:lnTo>
                  <a:pt x="0" y="1154891"/>
                </a:lnTo>
                <a:lnTo>
                  <a:pt x="0" y="0"/>
                </a:lnTo>
                <a:close/>
              </a:path>
            </a:pathLst>
          </a:custGeom>
          <a:blipFill rotWithShape="1">
            <a:blip r:embed="rId23">
              <a:alphaModFix/>
            </a:blip>
            <a:stretch>
              <a:fillRect/>
            </a:stretch>
          </a:blipFill>
          <a:ln>
            <a:noFill/>
          </a:ln>
        </p:spPr>
        <p:txBody>
          <a:bodyPr/>
          <a:lstStyle/>
          <a:p>
            <a:endParaRPr lang="zh-TW" altLang="en-US"/>
          </a:p>
        </p:txBody>
      </p:sp>
      <p:sp>
        <p:nvSpPr>
          <p:cNvPr id="1200" name="Google Shape;1200;p25"/>
          <p:cNvSpPr/>
          <p:nvPr/>
        </p:nvSpPr>
        <p:spPr>
          <a:xfrm>
            <a:off x="8934200" y="6399538"/>
            <a:ext cx="877401" cy="1109357"/>
          </a:xfrm>
          <a:custGeom>
            <a:avLst/>
            <a:gdLst/>
            <a:ahLst/>
            <a:cxnLst/>
            <a:rect l="l" t="t" r="r" b="b"/>
            <a:pathLst>
              <a:path w="877401" h="1109357" extrusionOk="0">
                <a:moveTo>
                  <a:pt x="0" y="0"/>
                </a:moveTo>
                <a:lnTo>
                  <a:pt x="877401" y="0"/>
                </a:lnTo>
                <a:lnTo>
                  <a:pt x="877401" y="1109357"/>
                </a:lnTo>
                <a:lnTo>
                  <a:pt x="0" y="1109357"/>
                </a:lnTo>
                <a:lnTo>
                  <a:pt x="0" y="0"/>
                </a:lnTo>
                <a:close/>
              </a:path>
            </a:pathLst>
          </a:custGeom>
          <a:blipFill rotWithShape="1">
            <a:blip r:embed="rId24">
              <a:alphaModFix/>
            </a:blip>
            <a:stretch>
              <a:fillRect/>
            </a:stretch>
          </a:blipFill>
          <a:ln>
            <a:noFill/>
          </a:ln>
        </p:spPr>
        <p:txBody>
          <a:bodyPr/>
          <a:lstStyle/>
          <a:p>
            <a:endParaRPr lang="zh-TW" altLang="en-US"/>
          </a:p>
        </p:txBody>
      </p:sp>
      <p:sp>
        <p:nvSpPr>
          <p:cNvPr id="1201" name="Google Shape;1201;p25"/>
          <p:cNvSpPr/>
          <p:nvPr/>
        </p:nvSpPr>
        <p:spPr>
          <a:xfrm>
            <a:off x="15113915" y="6380636"/>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25">
              <a:alphaModFix/>
            </a:blip>
            <a:stretch>
              <a:fillRect/>
            </a:stretch>
          </a:blipFill>
          <a:ln>
            <a:noFill/>
          </a:ln>
        </p:spPr>
        <p:txBody>
          <a:bodyPr/>
          <a:lstStyle/>
          <a:p>
            <a:endParaRPr lang="zh-TW" altLang="en-US"/>
          </a:p>
        </p:txBody>
      </p:sp>
      <p:sp>
        <p:nvSpPr>
          <p:cNvPr id="1202" name="Google Shape;1202;p25"/>
          <p:cNvSpPr/>
          <p:nvPr/>
        </p:nvSpPr>
        <p:spPr>
          <a:xfrm>
            <a:off x="16492718" y="6497263"/>
            <a:ext cx="1021644" cy="913907"/>
          </a:xfrm>
          <a:custGeom>
            <a:avLst/>
            <a:gdLst/>
            <a:ahLst/>
            <a:cxnLst/>
            <a:rect l="l" t="t" r="r" b="b"/>
            <a:pathLst>
              <a:path w="1021644" h="913907" extrusionOk="0">
                <a:moveTo>
                  <a:pt x="0" y="0"/>
                </a:moveTo>
                <a:lnTo>
                  <a:pt x="1021644" y="0"/>
                </a:lnTo>
                <a:lnTo>
                  <a:pt x="1021644" y="913907"/>
                </a:lnTo>
                <a:lnTo>
                  <a:pt x="0" y="913907"/>
                </a:lnTo>
                <a:lnTo>
                  <a:pt x="0" y="0"/>
                </a:lnTo>
                <a:close/>
              </a:path>
            </a:pathLst>
          </a:custGeom>
          <a:blipFill rotWithShape="1">
            <a:blip r:embed="rId26">
              <a:alphaModFix/>
            </a:blip>
            <a:stretch>
              <a:fillRect/>
            </a:stretch>
          </a:blipFill>
          <a:ln>
            <a:noFill/>
          </a:ln>
        </p:spPr>
        <p:txBody>
          <a:bodyPr/>
          <a:lstStyle/>
          <a:p>
            <a:endParaRPr lang="zh-TW" altLang="en-US"/>
          </a:p>
        </p:txBody>
      </p:sp>
      <p:sp>
        <p:nvSpPr>
          <p:cNvPr id="1203" name="Google Shape;1203;p25"/>
          <p:cNvSpPr/>
          <p:nvPr/>
        </p:nvSpPr>
        <p:spPr>
          <a:xfrm>
            <a:off x="10666880" y="6472041"/>
            <a:ext cx="1631980" cy="964352"/>
          </a:xfrm>
          <a:custGeom>
            <a:avLst/>
            <a:gdLst/>
            <a:ahLst/>
            <a:cxnLst/>
            <a:rect l="l" t="t" r="r" b="b"/>
            <a:pathLst>
              <a:path w="1631980" h="964352" extrusionOk="0">
                <a:moveTo>
                  <a:pt x="0" y="0"/>
                </a:moveTo>
                <a:lnTo>
                  <a:pt x="1631980" y="0"/>
                </a:lnTo>
                <a:lnTo>
                  <a:pt x="1631980" y="964351"/>
                </a:lnTo>
                <a:lnTo>
                  <a:pt x="0" y="964351"/>
                </a:lnTo>
                <a:lnTo>
                  <a:pt x="0" y="0"/>
                </a:lnTo>
                <a:close/>
              </a:path>
            </a:pathLst>
          </a:custGeom>
          <a:blipFill rotWithShape="1">
            <a:blip r:embed="rId27">
              <a:alphaModFix/>
            </a:blip>
            <a:stretch>
              <a:fillRect/>
            </a:stretch>
          </a:blipFill>
          <a:ln>
            <a:noFill/>
          </a:ln>
        </p:spPr>
        <p:txBody>
          <a:bodyPr/>
          <a:lstStyle/>
          <a:p>
            <a:endParaRPr lang="zh-TW" altLang="en-US"/>
          </a:p>
        </p:txBody>
      </p:sp>
      <p:sp>
        <p:nvSpPr>
          <p:cNvPr id="1204" name="Google Shape;1204;p25"/>
          <p:cNvSpPr/>
          <p:nvPr/>
        </p:nvSpPr>
        <p:spPr>
          <a:xfrm>
            <a:off x="6773882" y="8243692"/>
            <a:ext cx="1344184" cy="830950"/>
          </a:xfrm>
          <a:custGeom>
            <a:avLst/>
            <a:gdLst/>
            <a:ahLst/>
            <a:cxnLst/>
            <a:rect l="l" t="t" r="r" b="b"/>
            <a:pathLst>
              <a:path w="1344184" h="830950" extrusionOk="0">
                <a:moveTo>
                  <a:pt x="0" y="0"/>
                </a:moveTo>
                <a:lnTo>
                  <a:pt x="1344183" y="0"/>
                </a:lnTo>
                <a:lnTo>
                  <a:pt x="1344183" y="830950"/>
                </a:lnTo>
                <a:lnTo>
                  <a:pt x="0" y="830950"/>
                </a:lnTo>
                <a:lnTo>
                  <a:pt x="0" y="0"/>
                </a:lnTo>
                <a:close/>
              </a:path>
            </a:pathLst>
          </a:custGeom>
          <a:blipFill rotWithShape="1">
            <a:blip r:embed="rId28">
              <a:alphaModFix/>
            </a:blip>
            <a:stretch>
              <a:fillRect/>
            </a:stretch>
          </a:blipFill>
          <a:ln>
            <a:noFill/>
          </a:ln>
        </p:spPr>
        <p:txBody>
          <a:bodyPr/>
          <a:lstStyle/>
          <a:p>
            <a:endParaRPr lang="zh-TW" altLang="en-US"/>
          </a:p>
        </p:txBody>
      </p:sp>
      <p:sp>
        <p:nvSpPr>
          <p:cNvPr id="1205" name="Google Shape;1205;p25"/>
          <p:cNvSpPr/>
          <p:nvPr/>
        </p:nvSpPr>
        <p:spPr>
          <a:xfrm>
            <a:off x="10475647" y="8161071"/>
            <a:ext cx="452814" cy="996191"/>
          </a:xfrm>
          <a:custGeom>
            <a:avLst/>
            <a:gdLst/>
            <a:ahLst/>
            <a:cxnLst/>
            <a:rect l="l" t="t" r="r" b="b"/>
            <a:pathLst>
              <a:path w="452814" h="996191" extrusionOk="0">
                <a:moveTo>
                  <a:pt x="0" y="0"/>
                </a:moveTo>
                <a:lnTo>
                  <a:pt x="452814" y="0"/>
                </a:lnTo>
                <a:lnTo>
                  <a:pt x="452814" y="996191"/>
                </a:lnTo>
                <a:lnTo>
                  <a:pt x="0" y="996191"/>
                </a:lnTo>
                <a:lnTo>
                  <a:pt x="0" y="0"/>
                </a:lnTo>
                <a:close/>
              </a:path>
            </a:pathLst>
          </a:custGeom>
          <a:blipFill rotWithShape="1">
            <a:blip r:embed="rId29">
              <a:alphaModFix/>
            </a:blip>
            <a:stretch>
              <a:fillRect/>
            </a:stretch>
          </a:blipFill>
          <a:ln>
            <a:noFill/>
          </a:ln>
        </p:spPr>
        <p:txBody>
          <a:bodyPr/>
          <a:lstStyle/>
          <a:p>
            <a:endParaRPr lang="zh-TW" altLang="en-US"/>
          </a:p>
        </p:txBody>
      </p:sp>
      <p:sp>
        <p:nvSpPr>
          <p:cNvPr id="1206" name="Google Shape;1206;p25"/>
          <p:cNvSpPr/>
          <p:nvPr/>
        </p:nvSpPr>
        <p:spPr>
          <a:xfrm>
            <a:off x="8680059" y="8090592"/>
            <a:ext cx="1233595" cy="1137150"/>
          </a:xfrm>
          <a:custGeom>
            <a:avLst/>
            <a:gdLst/>
            <a:ahLst/>
            <a:cxnLst/>
            <a:rect l="l" t="t" r="r" b="b"/>
            <a:pathLst>
              <a:path w="1233595" h="1137150" extrusionOk="0">
                <a:moveTo>
                  <a:pt x="0" y="0"/>
                </a:moveTo>
                <a:lnTo>
                  <a:pt x="1233595" y="0"/>
                </a:lnTo>
                <a:lnTo>
                  <a:pt x="1233595" y="1137150"/>
                </a:lnTo>
                <a:lnTo>
                  <a:pt x="0" y="1137150"/>
                </a:lnTo>
                <a:lnTo>
                  <a:pt x="0" y="0"/>
                </a:lnTo>
                <a:close/>
              </a:path>
            </a:pathLst>
          </a:custGeom>
          <a:blipFill rotWithShape="1">
            <a:blip r:embed="rId30">
              <a:alphaModFix/>
            </a:blip>
            <a:stretch>
              <a:fillRect/>
            </a:stretch>
          </a:blipFill>
          <a:ln>
            <a:noFill/>
          </a:ln>
        </p:spPr>
        <p:txBody>
          <a:bodyPr/>
          <a:lstStyle/>
          <a:p>
            <a:endParaRPr lang="zh-TW" altLang="en-US"/>
          </a:p>
        </p:txBody>
      </p:sp>
      <p:sp>
        <p:nvSpPr>
          <p:cNvPr id="1207" name="Google Shape;1207;p25"/>
          <p:cNvSpPr/>
          <p:nvPr/>
        </p:nvSpPr>
        <p:spPr>
          <a:xfrm>
            <a:off x="11490454" y="8060033"/>
            <a:ext cx="1216019" cy="1198267"/>
          </a:xfrm>
          <a:custGeom>
            <a:avLst/>
            <a:gdLst/>
            <a:ahLst/>
            <a:cxnLst/>
            <a:rect l="l" t="t" r="r" b="b"/>
            <a:pathLst>
              <a:path w="1216019" h="1198267" extrusionOk="0">
                <a:moveTo>
                  <a:pt x="0" y="0"/>
                </a:moveTo>
                <a:lnTo>
                  <a:pt x="1216019" y="0"/>
                </a:lnTo>
                <a:lnTo>
                  <a:pt x="1216019" y="1198267"/>
                </a:lnTo>
                <a:lnTo>
                  <a:pt x="0" y="1198267"/>
                </a:lnTo>
                <a:lnTo>
                  <a:pt x="0" y="0"/>
                </a:lnTo>
                <a:close/>
              </a:path>
            </a:pathLst>
          </a:custGeom>
          <a:blipFill rotWithShape="1">
            <a:blip r:embed="rId31">
              <a:alphaModFix/>
            </a:blip>
            <a:stretch>
              <a:fillRect/>
            </a:stretch>
          </a:blipFill>
          <a:ln>
            <a:noFill/>
          </a:ln>
        </p:spPr>
        <p:txBody>
          <a:bodyPr/>
          <a:lstStyle/>
          <a:p>
            <a:endParaRPr lang="zh-TW" altLang="en-US"/>
          </a:p>
        </p:txBody>
      </p:sp>
      <p:sp>
        <p:nvSpPr>
          <p:cNvPr id="1208" name="Google Shape;1208;p25"/>
          <p:cNvSpPr/>
          <p:nvPr/>
        </p:nvSpPr>
        <p:spPr>
          <a:xfrm>
            <a:off x="13268466" y="8370205"/>
            <a:ext cx="577461" cy="577923"/>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1209" name="Google Shape;1209;p25"/>
          <p:cNvSpPr/>
          <p:nvPr/>
        </p:nvSpPr>
        <p:spPr>
          <a:xfrm>
            <a:off x="14407921" y="8188967"/>
            <a:ext cx="3092051" cy="940399"/>
          </a:xfrm>
          <a:custGeom>
            <a:avLst/>
            <a:gdLst/>
            <a:ahLst/>
            <a:cxnLst/>
            <a:rect l="l" t="t" r="r" b="b"/>
            <a:pathLst>
              <a:path w="3092051" h="940399" extrusionOk="0">
                <a:moveTo>
                  <a:pt x="0" y="0"/>
                </a:moveTo>
                <a:lnTo>
                  <a:pt x="3092050" y="0"/>
                </a:lnTo>
                <a:lnTo>
                  <a:pt x="3092050" y="940399"/>
                </a:lnTo>
                <a:lnTo>
                  <a:pt x="0" y="940399"/>
                </a:lnTo>
                <a:lnTo>
                  <a:pt x="0" y="0"/>
                </a:lnTo>
                <a:close/>
              </a:path>
            </a:pathLst>
          </a:custGeom>
          <a:blipFill rotWithShape="1">
            <a:blip r:embed="rId32">
              <a:alphaModFix/>
            </a:blip>
            <a:stretch>
              <a:fillRect t="-42471" b="-42470"/>
            </a:stretch>
          </a:blipFill>
          <a:ln>
            <a:noFill/>
          </a:ln>
        </p:spPr>
        <p:txBody>
          <a:bodyPr/>
          <a:lstStyle/>
          <a:p>
            <a:endParaRPr lang="zh-TW" altLang="en-US"/>
          </a:p>
        </p:txBody>
      </p:sp>
      <p:grpSp>
        <p:nvGrpSpPr>
          <p:cNvPr id="1210" name="Google Shape;1210;p25"/>
          <p:cNvGrpSpPr/>
          <p:nvPr/>
        </p:nvGrpSpPr>
        <p:grpSpPr>
          <a:xfrm>
            <a:off x="12124528" y="205548"/>
            <a:ext cx="3758237" cy="499494"/>
            <a:chOff x="0" y="0"/>
            <a:chExt cx="5010983" cy="665993"/>
          </a:xfrm>
        </p:grpSpPr>
        <p:sp>
          <p:nvSpPr>
            <p:cNvPr id="1211" name="Google Shape;1211;p2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mt="43000"/>
              </a:blip>
              <a:stretch>
                <a:fillRect/>
              </a:stretch>
            </a:blipFill>
            <a:ln>
              <a:noFill/>
            </a:ln>
          </p:spPr>
          <p:txBody>
            <a:bodyPr/>
            <a:lstStyle/>
            <a:p>
              <a:endParaRPr lang="zh-TW" altLang="en-US"/>
            </a:p>
          </p:txBody>
        </p:sp>
        <p:sp>
          <p:nvSpPr>
            <p:cNvPr id="1212" name="Google Shape;1212;p2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3" name="Google Shape;1213;p2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4" name="Google Shape;1214;p2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5" name="Google Shape;1215;p2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grpSp>
      <p:sp>
        <p:nvSpPr>
          <p:cNvPr id="1216" name="Google Shape;1216;p2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Resource Page</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220"/>
        <p:cNvGrpSpPr/>
        <p:nvPr/>
      </p:nvGrpSpPr>
      <p:grpSpPr>
        <a:xfrm>
          <a:off x="0" y="0"/>
          <a:ext cx="0" cy="0"/>
          <a:chOff x="0" y="0"/>
          <a:chExt cx="0" cy="0"/>
        </a:xfrm>
      </p:grpSpPr>
      <p:grpSp>
        <p:nvGrpSpPr>
          <p:cNvPr id="1221" name="Google Shape;1221;p26"/>
          <p:cNvGrpSpPr/>
          <p:nvPr/>
        </p:nvGrpSpPr>
        <p:grpSpPr>
          <a:xfrm>
            <a:off x="0" y="5286561"/>
            <a:ext cx="18288000" cy="5143500"/>
            <a:chOff x="0" y="0"/>
            <a:chExt cx="24384000" cy="6858000"/>
          </a:xfrm>
        </p:grpSpPr>
        <p:sp>
          <p:nvSpPr>
            <p:cNvPr id="1222" name="Google Shape;1222;p2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223" name="Google Shape;1223;p2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224" name="Google Shape;1224;p26"/>
          <p:cNvGrpSpPr/>
          <p:nvPr/>
        </p:nvGrpSpPr>
        <p:grpSpPr>
          <a:xfrm>
            <a:off x="0" y="-144661"/>
            <a:ext cx="18288000" cy="1036201"/>
            <a:chOff x="0" y="-38100"/>
            <a:chExt cx="4816593" cy="272909"/>
          </a:xfrm>
        </p:grpSpPr>
        <p:sp>
          <p:nvSpPr>
            <p:cNvPr id="1225" name="Google Shape;1225;p2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226" name="Google Shape;1226;p2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7" name="Google Shape;1227;p2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6629051" y="4924897"/>
            <a:ext cx="5029898" cy="1257475"/>
          </a:xfrm>
          <a:custGeom>
            <a:avLst/>
            <a:gdLst/>
            <a:ahLst/>
            <a:cxnLst/>
            <a:rect l="l" t="t" r="r" b="b"/>
            <a:pathLst>
              <a:path w="5029898" h="1257475" extrusionOk="0">
                <a:moveTo>
                  <a:pt x="0" y="0"/>
                </a:moveTo>
                <a:lnTo>
                  <a:pt x="5029898" y="0"/>
                </a:lnTo>
                <a:lnTo>
                  <a:pt x="5029898" y="1257475"/>
                </a:lnTo>
                <a:lnTo>
                  <a:pt x="0" y="125747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229" name="Google Shape;1229;p26"/>
          <p:cNvSpPr txBox="1"/>
          <p:nvPr/>
        </p:nvSpPr>
        <p:spPr>
          <a:xfrm>
            <a:off x="5265636" y="7842897"/>
            <a:ext cx="7756728" cy="771593"/>
          </a:xfrm>
          <a:prstGeom prst="rect">
            <a:avLst/>
          </a:prstGeom>
          <a:noFill/>
          <a:ln>
            <a:noFill/>
          </a:ln>
        </p:spPr>
        <p:txBody>
          <a:bodyPr spcFirstLastPara="1" wrap="square" lIns="0" tIns="0" rIns="0" bIns="0" anchor="t" anchorCtr="0">
            <a:spAutoFit/>
          </a:bodyPr>
          <a:lstStyle/>
          <a:p>
            <a:pPr marL="0" marR="0" lvl="0" indent="0" algn="ctr" rtl="0">
              <a:lnSpc>
                <a:spcPct val="113012"/>
              </a:lnSpc>
              <a:spcBef>
                <a:spcPts val="0"/>
              </a:spcBef>
              <a:spcAft>
                <a:spcPts val="0"/>
              </a:spcAft>
              <a:buNone/>
            </a:pPr>
            <a:r>
              <a:rPr lang="en-US" sz="5364" b="1" i="0" u="none" strike="noStrike" cap="none">
                <a:solidFill>
                  <a:srgbClr val="000000"/>
                </a:solidFill>
                <a:latin typeface="Roboto Mono"/>
                <a:ea typeface="Roboto Mono"/>
                <a:cs typeface="Roboto Mono"/>
                <a:sym typeface="Roboto Mono"/>
              </a:rPr>
              <a:t>Pexels &amp; Pixabay</a:t>
            </a:r>
            <a:endParaRPr/>
          </a:p>
        </p:txBody>
      </p:sp>
      <p:sp>
        <p:nvSpPr>
          <p:cNvPr id="1230" name="Google Shape;1230;p26"/>
          <p:cNvSpPr txBox="1"/>
          <p:nvPr/>
        </p:nvSpPr>
        <p:spPr>
          <a:xfrm>
            <a:off x="6094486" y="8759824"/>
            <a:ext cx="6099028"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photos</a:t>
            </a:r>
            <a:endParaRPr/>
          </a:p>
        </p:txBody>
      </p:sp>
      <p:sp>
        <p:nvSpPr>
          <p:cNvPr id="1231" name="Google Shape;1231;p26"/>
          <p:cNvSpPr txBox="1"/>
          <p:nvPr/>
        </p:nvSpPr>
        <p:spPr>
          <a:xfrm>
            <a:off x="5856289" y="6449072"/>
            <a:ext cx="6575421"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presentation template</a:t>
            </a:r>
            <a:endParaRPr/>
          </a:p>
        </p:txBody>
      </p:sp>
      <p:sp>
        <p:nvSpPr>
          <p:cNvPr id="1232" name="Google Shape;1232;p26"/>
          <p:cNvSpPr txBox="1"/>
          <p:nvPr/>
        </p:nvSpPr>
        <p:spPr>
          <a:xfrm>
            <a:off x="3407099" y="1709134"/>
            <a:ext cx="11473800" cy="2398200"/>
          </a:xfrm>
          <a:prstGeom prst="rect">
            <a:avLst/>
          </a:prstGeom>
          <a:noFill/>
          <a:ln>
            <a:noFill/>
          </a:ln>
        </p:spPr>
        <p:txBody>
          <a:bodyPr spcFirstLastPara="1" wrap="square" lIns="0" tIns="0" rIns="0" bIns="0" anchor="t" anchorCtr="0">
            <a:spAutoFit/>
          </a:bodyPr>
          <a:lstStyle/>
          <a:p>
            <a:pPr marL="0" marR="0" lvl="1" indent="0" algn="ctr" rtl="0">
              <a:lnSpc>
                <a:spcPct val="200000"/>
              </a:lnSpc>
              <a:spcBef>
                <a:spcPts val="0"/>
              </a:spcBef>
              <a:spcAft>
                <a:spcPts val="0"/>
              </a:spcAft>
              <a:buNone/>
            </a:pPr>
            <a:r>
              <a:rPr lang="en-US" sz="3116" b="0" i="0" u="none" strike="noStrike" cap="none">
                <a:solidFill>
                  <a:srgbClr val="FFFFFF"/>
                </a:solidFill>
                <a:latin typeface="Press Start 2P"/>
                <a:ea typeface="Press Start 2P"/>
                <a:cs typeface="Press Start 2P"/>
                <a:sym typeface="Press Start 2P"/>
              </a:rPr>
              <a:t>This presentation template is free for everyone to use thanks to the following:</a:t>
            </a:r>
            <a:endParaRPr/>
          </a:p>
        </p:txBody>
      </p:sp>
      <p:grpSp>
        <p:nvGrpSpPr>
          <p:cNvPr id="1233" name="Google Shape;1233;p26"/>
          <p:cNvGrpSpPr/>
          <p:nvPr/>
        </p:nvGrpSpPr>
        <p:grpSpPr>
          <a:xfrm>
            <a:off x="12124528" y="205548"/>
            <a:ext cx="3758237" cy="499494"/>
            <a:chOff x="0" y="0"/>
            <a:chExt cx="5010983" cy="665993"/>
          </a:xfrm>
        </p:grpSpPr>
        <p:sp>
          <p:nvSpPr>
            <p:cNvPr id="1234" name="Google Shape;1234;p2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1235" name="Google Shape;1235;p2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6" name="Google Shape;1236;p2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7" name="Google Shape;1237;p2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8" name="Google Shape;1238;p2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1239" name="Google Shape;1239;p2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Credits</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46"/>
        <p:cNvGrpSpPr/>
        <p:nvPr/>
      </p:nvGrpSpPr>
      <p:grpSpPr>
        <a:xfrm>
          <a:off x="0" y="0"/>
          <a:ext cx="0" cy="0"/>
          <a:chOff x="0" y="0"/>
          <a:chExt cx="0" cy="0"/>
        </a:xfrm>
      </p:grpSpPr>
      <p:sp>
        <p:nvSpPr>
          <p:cNvPr id="347" name="Google Shape;347;p10"/>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3">
              <a:alphaModFix/>
            </a:blip>
            <a:stretch>
              <a:fillRect b="-101669"/>
            </a:stretch>
          </a:blipFill>
          <a:ln>
            <a:noFill/>
          </a:ln>
        </p:spPr>
        <p:txBody>
          <a:bodyPr/>
          <a:lstStyle/>
          <a:p>
            <a:endParaRPr lang="zh-TW" altLang="en-US"/>
          </a:p>
        </p:txBody>
      </p:sp>
      <p:grpSp>
        <p:nvGrpSpPr>
          <p:cNvPr id="348" name="Google Shape;348;p10"/>
          <p:cNvGrpSpPr/>
          <p:nvPr/>
        </p:nvGrpSpPr>
        <p:grpSpPr>
          <a:xfrm>
            <a:off x="8342265" y="-42196"/>
            <a:ext cx="9202724" cy="10371392"/>
            <a:chOff x="0" y="-111997"/>
            <a:chExt cx="12270299" cy="13828524"/>
          </a:xfrm>
        </p:grpSpPr>
        <p:grpSp>
          <p:nvGrpSpPr>
            <p:cNvPr id="349" name="Google Shape;349;p10"/>
            <p:cNvGrpSpPr/>
            <p:nvPr/>
          </p:nvGrpSpPr>
          <p:grpSpPr>
            <a:xfrm>
              <a:off x="0" y="-111997"/>
              <a:ext cx="12270299" cy="13828524"/>
              <a:chOff x="0" y="-38100"/>
              <a:chExt cx="4174220" cy="4704310"/>
            </a:xfrm>
          </p:grpSpPr>
          <p:sp>
            <p:nvSpPr>
              <p:cNvPr id="350" name="Google Shape;350;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txBody>
              <a:bodyPr/>
              <a:lstStyle/>
              <a:p>
                <a:endParaRPr lang="zh-TW" altLang="en-US"/>
              </a:p>
            </p:txBody>
          </p:sp>
          <p:sp>
            <p:nvSpPr>
              <p:cNvPr id="351" name="Google Shape;351;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2" name="Google Shape;352;p10"/>
            <p:cNvGrpSpPr/>
            <p:nvPr/>
          </p:nvGrpSpPr>
          <p:grpSpPr>
            <a:xfrm rot="-5400000">
              <a:off x="-5996742" y="6129284"/>
              <a:ext cx="12323785" cy="303109"/>
              <a:chOff x="0" y="-38100"/>
              <a:chExt cx="4192415" cy="103114"/>
            </a:xfrm>
          </p:grpSpPr>
          <p:sp>
            <p:nvSpPr>
              <p:cNvPr id="353" name="Google Shape;353;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txBody>
              <a:bodyPr/>
              <a:lstStyle/>
              <a:p>
                <a:endParaRPr lang="zh-TW" altLang="en-US"/>
              </a:p>
            </p:txBody>
          </p:sp>
          <p:sp>
            <p:nvSpPr>
              <p:cNvPr id="354" name="Google Shape;354;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0"/>
            <p:cNvGrpSpPr/>
            <p:nvPr/>
          </p:nvGrpSpPr>
          <p:grpSpPr>
            <a:xfrm>
              <a:off x="316704" y="6949"/>
              <a:ext cx="11751261" cy="359872"/>
              <a:chOff x="0" y="-38100"/>
              <a:chExt cx="3997649" cy="122424"/>
            </a:xfrm>
          </p:grpSpPr>
          <p:sp>
            <p:nvSpPr>
              <p:cNvPr id="356" name="Google Shape;356;p10"/>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txBody>
              <a:bodyPr/>
              <a:lstStyle/>
              <a:p>
                <a:endParaRPr lang="zh-TW" altLang="en-US"/>
              </a:p>
            </p:txBody>
          </p:sp>
          <p:sp>
            <p:nvSpPr>
              <p:cNvPr id="357" name="Google Shape;357;p10"/>
              <p:cNvSpPr txBox="1"/>
              <p:nvPr/>
            </p:nvSpPr>
            <p:spPr>
              <a:xfrm>
                <a:off x="0" y="-38100"/>
                <a:ext cx="3997649" cy="12242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8" name="Google Shape;358;p10"/>
            <p:cNvGrpSpPr/>
            <p:nvPr/>
          </p:nvGrpSpPr>
          <p:grpSpPr>
            <a:xfrm rot="-5400000">
              <a:off x="5850075" y="6129284"/>
              <a:ext cx="12323785" cy="303109"/>
              <a:chOff x="0" y="-38100"/>
              <a:chExt cx="4192415" cy="103114"/>
            </a:xfrm>
          </p:grpSpPr>
          <p:sp>
            <p:nvSpPr>
              <p:cNvPr id="359" name="Google Shape;359;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txBody>
              <a:bodyPr/>
              <a:lstStyle/>
              <a:p>
                <a:endParaRPr lang="zh-TW" altLang="en-US"/>
              </a:p>
            </p:txBody>
          </p:sp>
          <p:sp>
            <p:nvSpPr>
              <p:cNvPr id="360" name="Google Shape;360;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10"/>
            <p:cNvGrpSpPr/>
            <p:nvPr/>
          </p:nvGrpSpPr>
          <p:grpSpPr>
            <a:xfrm>
              <a:off x="0" y="-111997"/>
              <a:ext cx="12270299" cy="13828524"/>
              <a:chOff x="0" y="-38100"/>
              <a:chExt cx="4174220" cy="4704310"/>
            </a:xfrm>
          </p:grpSpPr>
          <p:sp>
            <p:nvSpPr>
              <p:cNvPr id="362" name="Google Shape;362;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txBody>
              <a:bodyPr/>
              <a:lstStyle/>
              <a:p>
                <a:endParaRPr lang="zh-TW" altLang="en-US"/>
              </a:p>
            </p:txBody>
          </p:sp>
          <p:sp>
            <p:nvSpPr>
              <p:cNvPr id="363" name="Google Shape;363;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sp>
        <p:nvSpPr>
          <p:cNvPr id="364" name="Google Shape;364;p10"/>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365" name="Google Shape;365;p10"/>
          <p:cNvSpPr txBox="1"/>
          <p:nvPr/>
        </p:nvSpPr>
        <p:spPr>
          <a:xfrm>
            <a:off x="9342207" y="27195"/>
            <a:ext cx="6138223" cy="1556388"/>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zh-TW" altLang="en-US" sz="7224" dirty="0">
                <a:solidFill>
                  <a:srgbClr val="5067DC"/>
                </a:solidFill>
                <a:latin typeface="Press Start 2P"/>
                <a:sym typeface="Press Start 2P"/>
              </a:rPr>
              <a:t>目錄</a:t>
            </a:r>
            <a:endParaRPr dirty="0"/>
          </a:p>
        </p:txBody>
      </p:sp>
      <p:grpSp>
        <p:nvGrpSpPr>
          <p:cNvPr id="366" name="Google Shape;366;p10"/>
          <p:cNvGrpSpPr/>
          <p:nvPr/>
        </p:nvGrpSpPr>
        <p:grpSpPr>
          <a:xfrm>
            <a:off x="15439797" y="399839"/>
            <a:ext cx="1205523" cy="826153"/>
            <a:chOff x="0" y="0"/>
            <a:chExt cx="1607364" cy="1101538"/>
          </a:xfrm>
        </p:grpSpPr>
        <p:sp>
          <p:nvSpPr>
            <p:cNvPr id="367" name="Google Shape;367;p10"/>
            <p:cNvSpPr/>
            <p:nvPr/>
          </p:nvSpPr>
          <p:spPr>
            <a:xfrm>
              <a:off x="803682"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368" name="Google Shape;368;p10"/>
            <p:cNvSpPr/>
            <p:nvPr/>
          </p:nvSpPr>
          <p:spPr>
            <a:xfrm>
              <a:off x="0"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369" name="Google Shape;369;p10"/>
          <p:cNvSpPr/>
          <p:nvPr/>
        </p:nvSpPr>
        <p:spPr>
          <a:xfrm>
            <a:off x="6499334" y="1288047"/>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0" name="Google Shape;370;p10"/>
          <p:cNvSpPr/>
          <p:nvPr/>
        </p:nvSpPr>
        <p:spPr>
          <a:xfrm>
            <a:off x="2035547" y="8884751"/>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1" name="Google Shape;371;p10"/>
          <p:cNvSpPr/>
          <p:nvPr/>
        </p:nvSpPr>
        <p:spPr>
          <a:xfrm>
            <a:off x="1028700" y="3086100"/>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2" name="Google Shape;372;p10"/>
          <p:cNvSpPr/>
          <p:nvPr/>
        </p:nvSpPr>
        <p:spPr>
          <a:xfrm>
            <a:off x="2849054" y="80723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606428" y="7923767"/>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txBox="1"/>
          <p:nvPr/>
        </p:nvSpPr>
        <p:spPr>
          <a:xfrm>
            <a:off x="9334873" y="1598189"/>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2" name="文字方塊 1">
            <a:extLst>
              <a:ext uri="{FF2B5EF4-FFF2-40B4-BE49-F238E27FC236}">
                <a16:creationId xmlns:a16="http://schemas.microsoft.com/office/drawing/2014/main" id="{42AF86AE-E8FC-BC67-E9EC-AB7658910EBB}"/>
              </a:ext>
            </a:extLst>
          </p:cNvPr>
          <p:cNvSpPr txBox="1"/>
          <p:nvPr/>
        </p:nvSpPr>
        <p:spPr>
          <a:xfrm>
            <a:off x="10621798" y="1956559"/>
            <a:ext cx="2483018" cy="769441"/>
          </a:xfrm>
          <a:prstGeom prst="rect">
            <a:avLst/>
          </a:prstGeom>
          <a:noFill/>
        </p:spPr>
        <p:txBody>
          <a:bodyPr wrap="square" rtlCol="0">
            <a:spAutoFit/>
          </a:bodyPr>
          <a:lstStyle/>
          <a:p>
            <a:r>
              <a:rPr lang="zh-TW" altLang="en-US" sz="4400" dirty="0">
                <a:latin typeface="+mj-ea"/>
                <a:ea typeface="+mj-ea"/>
              </a:rPr>
              <a:t>賽前說明</a:t>
            </a:r>
          </a:p>
        </p:txBody>
      </p:sp>
      <p:sp>
        <p:nvSpPr>
          <p:cNvPr id="3" name="文字方塊 2">
            <a:extLst>
              <a:ext uri="{FF2B5EF4-FFF2-40B4-BE49-F238E27FC236}">
                <a16:creationId xmlns:a16="http://schemas.microsoft.com/office/drawing/2014/main" id="{CE74C9DD-1600-D371-D91A-9EAD96704E46}"/>
              </a:ext>
            </a:extLst>
          </p:cNvPr>
          <p:cNvSpPr txBox="1"/>
          <p:nvPr/>
        </p:nvSpPr>
        <p:spPr>
          <a:xfrm>
            <a:off x="10644352" y="3138242"/>
            <a:ext cx="2483018" cy="769441"/>
          </a:xfrm>
          <a:prstGeom prst="rect">
            <a:avLst/>
          </a:prstGeom>
          <a:noFill/>
        </p:spPr>
        <p:txBody>
          <a:bodyPr wrap="square" rtlCol="0">
            <a:spAutoFit/>
          </a:bodyPr>
          <a:lstStyle/>
          <a:p>
            <a:r>
              <a:rPr lang="zh-TW" altLang="en-US" sz="4400" dirty="0">
                <a:latin typeface="+mj-ea"/>
                <a:ea typeface="+mj-ea"/>
              </a:rPr>
              <a:t>粗流</a:t>
            </a:r>
          </a:p>
        </p:txBody>
      </p:sp>
      <p:sp>
        <p:nvSpPr>
          <p:cNvPr id="4" name="文字方塊 3">
            <a:extLst>
              <a:ext uri="{FF2B5EF4-FFF2-40B4-BE49-F238E27FC236}">
                <a16:creationId xmlns:a16="http://schemas.microsoft.com/office/drawing/2014/main" id="{6F894A63-368E-C27B-E53C-8444A6969C9F}"/>
              </a:ext>
            </a:extLst>
          </p:cNvPr>
          <p:cNvSpPr txBox="1"/>
          <p:nvPr/>
        </p:nvSpPr>
        <p:spPr>
          <a:xfrm>
            <a:off x="10644352" y="4334053"/>
            <a:ext cx="2483018" cy="769441"/>
          </a:xfrm>
          <a:prstGeom prst="rect">
            <a:avLst/>
          </a:prstGeom>
          <a:noFill/>
        </p:spPr>
        <p:txBody>
          <a:bodyPr wrap="square" rtlCol="0">
            <a:spAutoFit/>
          </a:bodyPr>
          <a:lstStyle/>
          <a:p>
            <a:r>
              <a:rPr lang="zh-TW" altLang="en-US" sz="4400" dirty="0">
                <a:latin typeface="+mj-ea"/>
                <a:ea typeface="+mj-ea"/>
              </a:rPr>
              <a:t>競標分組</a:t>
            </a:r>
          </a:p>
        </p:txBody>
      </p:sp>
      <p:sp>
        <p:nvSpPr>
          <p:cNvPr id="5" name="文字方塊 4">
            <a:extLst>
              <a:ext uri="{FF2B5EF4-FFF2-40B4-BE49-F238E27FC236}">
                <a16:creationId xmlns:a16="http://schemas.microsoft.com/office/drawing/2014/main" id="{480A98A8-4C03-FA37-8081-838FA65AFC73}"/>
              </a:ext>
            </a:extLst>
          </p:cNvPr>
          <p:cNvSpPr txBox="1"/>
          <p:nvPr/>
        </p:nvSpPr>
        <p:spPr>
          <a:xfrm>
            <a:off x="10546313" y="5395594"/>
            <a:ext cx="2483018" cy="769441"/>
          </a:xfrm>
          <a:prstGeom prst="rect">
            <a:avLst/>
          </a:prstGeom>
          <a:noFill/>
        </p:spPr>
        <p:txBody>
          <a:bodyPr wrap="square" rtlCol="0">
            <a:spAutoFit/>
          </a:bodyPr>
          <a:lstStyle/>
          <a:p>
            <a:r>
              <a:rPr lang="en-US" altLang="zh-TW" sz="4400">
                <a:latin typeface="+mj-ea"/>
                <a:ea typeface="+mj-ea"/>
              </a:rPr>
              <a:t>44444</a:t>
            </a:r>
            <a:endParaRPr lang="zh-TW" altLang="en-US" sz="4400" dirty="0">
              <a:latin typeface="+mj-ea"/>
              <a:ea typeface="+mj-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83"/>
        <p:cNvGrpSpPr/>
        <p:nvPr/>
      </p:nvGrpSpPr>
      <p:grpSpPr>
        <a:xfrm>
          <a:off x="0" y="0"/>
          <a:ext cx="0" cy="0"/>
          <a:chOff x="0" y="0"/>
          <a:chExt cx="0" cy="0"/>
        </a:xfrm>
      </p:grpSpPr>
      <p:grpSp>
        <p:nvGrpSpPr>
          <p:cNvPr id="384" name="Google Shape;384;p11"/>
          <p:cNvGrpSpPr/>
          <p:nvPr/>
        </p:nvGrpSpPr>
        <p:grpSpPr>
          <a:xfrm>
            <a:off x="0" y="5286561"/>
            <a:ext cx="18288000" cy="5143500"/>
            <a:chOff x="0" y="0"/>
            <a:chExt cx="24384000" cy="6858000"/>
          </a:xfrm>
        </p:grpSpPr>
        <p:sp>
          <p:nvSpPr>
            <p:cNvPr id="385" name="Google Shape;385;p11"/>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p:cNvGrpSpPr/>
          <p:nvPr/>
        </p:nvGrpSpPr>
        <p:grpSpPr>
          <a:xfrm>
            <a:off x="681307" y="1398524"/>
            <a:ext cx="16918339" cy="8213363"/>
            <a:chOff x="-9398" y="-111997"/>
            <a:chExt cx="22557786" cy="10951152"/>
          </a:xfrm>
        </p:grpSpPr>
        <p:grpSp>
          <p:nvGrpSpPr>
            <p:cNvPr id="388" name="Google Shape;388;p11"/>
            <p:cNvGrpSpPr/>
            <p:nvPr/>
          </p:nvGrpSpPr>
          <p:grpSpPr>
            <a:xfrm>
              <a:off x="0" y="-111997"/>
              <a:ext cx="22548388" cy="10951152"/>
              <a:chOff x="0" y="-38100"/>
              <a:chExt cx="7670711" cy="3725460"/>
            </a:xfrm>
          </p:grpSpPr>
          <p:sp>
            <p:nvSpPr>
              <p:cNvPr id="389" name="Google Shape;389;p11"/>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11"/>
            <p:cNvGrpSpPr/>
            <p:nvPr/>
          </p:nvGrpSpPr>
          <p:grpSpPr>
            <a:xfrm rot="-5400000">
              <a:off x="-5198605" y="5283201"/>
              <a:ext cx="10639676" cy="261262"/>
              <a:chOff x="0" y="-38100"/>
              <a:chExt cx="3619500" cy="88879"/>
            </a:xfrm>
          </p:grpSpPr>
          <p:sp>
            <p:nvSpPr>
              <p:cNvPr id="392" name="Google Shape;392;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p:cNvGrpSpPr/>
            <p:nvPr/>
          </p:nvGrpSpPr>
          <p:grpSpPr>
            <a:xfrm>
              <a:off x="251865" y="-18003"/>
              <a:ext cx="22197238" cy="247778"/>
              <a:chOff x="0" y="-38100"/>
              <a:chExt cx="7551254" cy="84291"/>
            </a:xfrm>
          </p:grpSpPr>
          <p:sp>
            <p:nvSpPr>
              <p:cNvPr id="395" name="Google Shape;395;p11"/>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p:cNvGrpSpPr/>
            <p:nvPr/>
          </p:nvGrpSpPr>
          <p:grpSpPr>
            <a:xfrm rot="-5400000">
              <a:off x="16998633" y="5283201"/>
              <a:ext cx="10639676" cy="261262"/>
              <a:chOff x="0" y="-38100"/>
              <a:chExt cx="3619500" cy="88879"/>
            </a:xfrm>
          </p:grpSpPr>
          <p:sp>
            <p:nvSpPr>
              <p:cNvPr id="398" name="Google Shape;398;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p:cNvGrpSpPr/>
            <p:nvPr/>
          </p:nvGrpSpPr>
          <p:grpSpPr>
            <a:xfrm>
              <a:off x="251865" y="10485893"/>
              <a:ext cx="22122608" cy="247778"/>
              <a:chOff x="0" y="-38100"/>
              <a:chExt cx="7525865" cy="84291"/>
            </a:xfrm>
          </p:grpSpPr>
          <p:sp>
            <p:nvSpPr>
              <p:cNvPr id="401" name="Google Shape;401;p11"/>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3" name="Google Shape;403;p11"/>
          <p:cNvGrpSpPr/>
          <p:nvPr/>
        </p:nvGrpSpPr>
        <p:grpSpPr>
          <a:xfrm>
            <a:off x="1685211" y="3050834"/>
            <a:ext cx="14917578" cy="4040670"/>
            <a:chOff x="0" y="-38100"/>
            <a:chExt cx="3928909" cy="1064209"/>
          </a:xfrm>
        </p:grpSpPr>
        <p:sp>
          <p:nvSpPr>
            <p:cNvPr id="404" name="Google Shape;404;p11"/>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txBody>
            <a:bodyPr/>
            <a:lstStyle/>
            <a:p>
              <a:endParaRPr lang="zh-TW" altLang="en-US"/>
            </a:p>
          </p:txBody>
        </p:sp>
        <p:sp>
          <p:nvSpPr>
            <p:cNvPr id="405" name="Google Shape;405;p11"/>
            <p:cNvSpPr txBox="1"/>
            <p:nvPr/>
          </p:nvSpPr>
          <p:spPr>
            <a:xfrm>
              <a:off x="0" y="-38100"/>
              <a:ext cx="3928909" cy="10642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06" name="Google Shape;406;p11"/>
          <p:cNvPicPr preferRelativeResize="0"/>
          <p:nvPr/>
        </p:nvPicPr>
        <p:blipFill rotWithShape="1">
          <a:blip r:embed="rId4">
            <a:alphaModFix/>
          </a:blip>
          <a:srcRect t="24432" b="37089"/>
          <a:stretch/>
        </p:blipFill>
        <p:spPr>
          <a:xfrm>
            <a:off x="1738167" y="3243774"/>
            <a:ext cx="14811666" cy="3799452"/>
          </a:xfrm>
          <a:prstGeom prst="rect">
            <a:avLst/>
          </a:prstGeom>
          <a:noFill/>
          <a:ln>
            <a:noFill/>
          </a:ln>
        </p:spPr>
      </p:pic>
      <p:grpSp>
        <p:nvGrpSpPr>
          <p:cNvPr id="407" name="Google Shape;407;p11"/>
          <p:cNvGrpSpPr/>
          <p:nvPr/>
        </p:nvGrpSpPr>
        <p:grpSpPr>
          <a:xfrm>
            <a:off x="0" y="-144661"/>
            <a:ext cx="18288000" cy="1036201"/>
            <a:chOff x="0" y="-38100"/>
            <a:chExt cx="4816593" cy="272909"/>
          </a:xfrm>
        </p:grpSpPr>
        <p:sp>
          <p:nvSpPr>
            <p:cNvPr id="408" name="Google Shape;408;p1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txBox="1"/>
          <p:nvPr/>
        </p:nvSpPr>
        <p:spPr>
          <a:xfrm>
            <a:off x="1532665" y="2091587"/>
            <a:ext cx="152226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Add a title here</a:t>
            </a:r>
            <a:endParaRPr/>
          </a:p>
        </p:txBody>
      </p:sp>
      <p:sp>
        <p:nvSpPr>
          <p:cNvPr id="412" name="Google Shape;412;p1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
        <p:nvSpPr>
          <p:cNvPr id="413" name="Google Shape;413;p11"/>
          <p:cNvSpPr txBox="1"/>
          <p:nvPr/>
        </p:nvSpPr>
        <p:spPr>
          <a:xfrm>
            <a:off x="2623400" y="7425937"/>
            <a:ext cx="13041300" cy="1551600"/>
          </a:xfrm>
          <a:prstGeom prst="rect">
            <a:avLst/>
          </a:prstGeom>
          <a:noFill/>
          <a:ln>
            <a:noFill/>
          </a:ln>
        </p:spPr>
        <p:txBody>
          <a:bodyPr spcFirstLastPara="1" wrap="square" lIns="0" tIns="0" rIns="0" bIns="0" anchor="t" anchorCtr="0">
            <a:spAutoFit/>
          </a:bodyPr>
          <a:lstStyle/>
          <a:p>
            <a:pPr marL="0" marR="0" lvl="0" indent="0" algn="ctr" rtl="0">
              <a:lnSpc>
                <a:spcPct val="19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a:t>
            </a:r>
            <a:endParaRPr/>
          </a:p>
        </p:txBody>
      </p:sp>
      <p:sp>
        <p:nvSpPr>
          <p:cNvPr id="414" name="Google Shape;414;p11"/>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15" name="Google Shape;415;p11"/>
          <p:cNvGrpSpPr/>
          <p:nvPr/>
        </p:nvGrpSpPr>
        <p:grpSpPr>
          <a:xfrm>
            <a:off x="12124528" y="205548"/>
            <a:ext cx="3758237" cy="499494"/>
            <a:chOff x="0" y="0"/>
            <a:chExt cx="5010983" cy="665993"/>
          </a:xfrm>
        </p:grpSpPr>
        <p:sp>
          <p:nvSpPr>
            <p:cNvPr id="416" name="Google Shape;416;p1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417" name="Google Shape;417;p1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18" name="Google Shape;418;p1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19" name="Google Shape;419;p1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20" name="Google Shape;420;p1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24"/>
        <p:cNvGrpSpPr/>
        <p:nvPr/>
      </p:nvGrpSpPr>
      <p:grpSpPr>
        <a:xfrm>
          <a:off x="0" y="0"/>
          <a:ext cx="0" cy="0"/>
          <a:chOff x="0" y="0"/>
          <a:chExt cx="0" cy="0"/>
        </a:xfrm>
      </p:grpSpPr>
      <p:grpSp>
        <p:nvGrpSpPr>
          <p:cNvPr id="425" name="Google Shape;425;p12"/>
          <p:cNvGrpSpPr/>
          <p:nvPr/>
        </p:nvGrpSpPr>
        <p:grpSpPr>
          <a:xfrm>
            <a:off x="0" y="-144661"/>
            <a:ext cx="18288000" cy="1036201"/>
            <a:chOff x="0" y="-38100"/>
            <a:chExt cx="4816593" cy="272909"/>
          </a:xfrm>
        </p:grpSpPr>
        <p:sp>
          <p:nvSpPr>
            <p:cNvPr id="426" name="Google Shape;426;p1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27" name="Google Shape;427;p1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8" name="Google Shape;428;p1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2"/>
          <p:cNvGrpSpPr/>
          <p:nvPr/>
        </p:nvGrpSpPr>
        <p:grpSpPr>
          <a:xfrm>
            <a:off x="0" y="5286561"/>
            <a:ext cx="18288000" cy="5143500"/>
            <a:chOff x="0" y="0"/>
            <a:chExt cx="24384000" cy="6858000"/>
          </a:xfrm>
        </p:grpSpPr>
        <p:sp>
          <p:nvSpPr>
            <p:cNvPr id="430" name="Google Shape;430;p1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431" name="Google Shape;431;p1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432" name="Google Shape;432;p12"/>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33" name="Google Shape;433;p12"/>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34" name="Google Shape;434;p12"/>
          <p:cNvGrpSpPr/>
          <p:nvPr/>
        </p:nvGrpSpPr>
        <p:grpSpPr>
          <a:xfrm>
            <a:off x="752494" y="5948282"/>
            <a:ext cx="5236183" cy="8189243"/>
            <a:chOff x="-35173" y="-1"/>
            <a:chExt cx="6981578" cy="10918991"/>
          </a:xfrm>
        </p:grpSpPr>
        <p:grpSp>
          <p:nvGrpSpPr>
            <p:cNvPr id="435" name="Google Shape;435;p12"/>
            <p:cNvGrpSpPr/>
            <p:nvPr/>
          </p:nvGrpSpPr>
          <p:grpSpPr>
            <a:xfrm rot="-5400000">
              <a:off x="-2003880" y="1968706"/>
              <a:ext cx="10918991" cy="6981578"/>
              <a:chOff x="0" y="-19050"/>
              <a:chExt cx="5913712" cy="3781214"/>
            </a:xfrm>
          </p:grpSpPr>
          <p:sp>
            <p:nvSpPr>
              <p:cNvPr id="436" name="Google Shape;436;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37" name="Google Shape;437;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8" name="Google Shape;438;p12"/>
            <p:cNvGrpSpPr/>
            <p:nvPr/>
          </p:nvGrpSpPr>
          <p:grpSpPr>
            <a:xfrm rot="-5400000">
              <a:off x="-5221791" y="5374640"/>
              <a:ext cx="10687406" cy="157365"/>
              <a:chOff x="0" y="-38100"/>
              <a:chExt cx="5788286" cy="85228"/>
            </a:xfrm>
          </p:grpSpPr>
          <p:sp>
            <p:nvSpPr>
              <p:cNvPr id="439" name="Google Shape;439;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40" name="Google Shape;440;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12"/>
            <p:cNvGrpSpPr/>
            <p:nvPr/>
          </p:nvGrpSpPr>
          <p:grpSpPr>
            <a:xfrm rot="10800000">
              <a:off x="113577" y="109620"/>
              <a:ext cx="6765226" cy="137935"/>
              <a:chOff x="0" y="-19050"/>
              <a:chExt cx="3664038" cy="74706"/>
            </a:xfrm>
          </p:grpSpPr>
          <p:sp>
            <p:nvSpPr>
              <p:cNvPr id="442" name="Google Shape;442;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43" name="Google Shape;443;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4" name="Google Shape;444;p12"/>
            <p:cNvGrpSpPr/>
            <p:nvPr/>
          </p:nvGrpSpPr>
          <p:grpSpPr>
            <a:xfrm rot="-5400000">
              <a:off x="1460035" y="5378257"/>
              <a:ext cx="10687406" cy="150131"/>
              <a:chOff x="0" y="-19050"/>
              <a:chExt cx="5788286" cy="81310"/>
            </a:xfrm>
          </p:grpSpPr>
          <p:sp>
            <p:nvSpPr>
              <p:cNvPr id="445" name="Google Shape;445;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46" name="Google Shape;446;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7" name="Google Shape;447;p12"/>
          <p:cNvGrpSpPr/>
          <p:nvPr/>
        </p:nvGrpSpPr>
        <p:grpSpPr>
          <a:xfrm>
            <a:off x="12274972" y="5948282"/>
            <a:ext cx="5236183" cy="8189243"/>
            <a:chOff x="-35173" y="-1"/>
            <a:chExt cx="6981578" cy="10918991"/>
          </a:xfrm>
        </p:grpSpPr>
        <p:grpSp>
          <p:nvGrpSpPr>
            <p:cNvPr id="448" name="Google Shape;448;p12"/>
            <p:cNvGrpSpPr/>
            <p:nvPr/>
          </p:nvGrpSpPr>
          <p:grpSpPr>
            <a:xfrm rot="-5400000">
              <a:off x="-2003880" y="1968706"/>
              <a:ext cx="10918991" cy="6981578"/>
              <a:chOff x="0" y="-19050"/>
              <a:chExt cx="5913712" cy="3781214"/>
            </a:xfrm>
          </p:grpSpPr>
          <p:sp>
            <p:nvSpPr>
              <p:cNvPr id="449" name="Google Shape;449;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50" name="Google Shape;450;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2"/>
            <p:cNvGrpSpPr/>
            <p:nvPr/>
          </p:nvGrpSpPr>
          <p:grpSpPr>
            <a:xfrm rot="-5400000">
              <a:off x="-5221791" y="5374640"/>
              <a:ext cx="10687406" cy="157365"/>
              <a:chOff x="0" y="-38100"/>
              <a:chExt cx="5788286" cy="85228"/>
            </a:xfrm>
          </p:grpSpPr>
          <p:sp>
            <p:nvSpPr>
              <p:cNvPr id="452" name="Google Shape;452;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53" name="Google Shape;453;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2"/>
            <p:cNvGrpSpPr/>
            <p:nvPr/>
          </p:nvGrpSpPr>
          <p:grpSpPr>
            <a:xfrm rot="10800000">
              <a:off x="113577" y="109620"/>
              <a:ext cx="6765226" cy="137935"/>
              <a:chOff x="0" y="-19050"/>
              <a:chExt cx="3664038" cy="74706"/>
            </a:xfrm>
          </p:grpSpPr>
          <p:sp>
            <p:nvSpPr>
              <p:cNvPr id="455" name="Google Shape;455;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56" name="Google Shape;456;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12"/>
            <p:cNvGrpSpPr/>
            <p:nvPr/>
          </p:nvGrpSpPr>
          <p:grpSpPr>
            <a:xfrm rot="-5400000">
              <a:off x="1460035" y="5378257"/>
              <a:ext cx="10687406" cy="150131"/>
              <a:chOff x="0" y="-19050"/>
              <a:chExt cx="5788286" cy="81310"/>
            </a:xfrm>
          </p:grpSpPr>
          <p:sp>
            <p:nvSpPr>
              <p:cNvPr id="458" name="Google Shape;458;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59" name="Google Shape;459;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0" name="Google Shape;460;p12"/>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461" name="Google Shape;461;p12"/>
          <p:cNvGrpSpPr/>
          <p:nvPr/>
        </p:nvGrpSpPr>
        <p:grpSpPr>
          <a:xfrm>
            <a:off x="6512718" y="4237211"/>
            <a:ext cx="5236183" cy="8189243"/>
            <a:chOff x="-35173" y="-1"/>
            <a:chExt cx="6981578" cy="10918991"/>
          </a:xfrm>
        </p:grpSpPr>
        <p:grpSp>
          <p:nvGrpSpPr>
            <p:cNvPr id="462" name="Google Shape;462;p12"/>
            <p:cNvGrpSpPr/>
            <p:nvPr/>
          </p:nvGrpSpPr>
          <p:grpSpPr>
            <a:xfrm rot="-5400000">
              <a:off x="-2003880" y="1968706"/>
              <a:ext cx="10918991" cy="6981578"/>
              <a:chOff x="0" y="-19050"/>
              <a:chExt cx="5913712" cy="3781214"/>
            </a:xfrm>
          </p:grpSpPr>
          <p:sp>
            <p:nvSpPr>
              <p:cNvPr id="463" name="Google Shape;463;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64" name="Google Shape;464;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2"/>
            <p:cNvGrpSpPr/>
            <p:nvPr/>
          </p:nvGrpSpPr>
          <p:grpSpPr>
            <a:xfrm rot="-5400000">
              <a:off x="-5221791" y="5374640"/>
              <a:ext cx="10687406" cy="157365"/>
              <a:chOff x="0" y="-38100"/>
              <a:chExt cx="5788286" cy="85228"/>
            </a:xfrm>
          </p:grpSpPr>
          <p:sp>
            <p:nvSpPr>
              <p:cNvPr id="466" name="Google Shape;466;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67" name="Google Shape;467;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8" name="Google Shape;468;p12"/>
            <p:cNvGrpSpPr/>
            <p:nvPr/>
          </p:nvGrpSpPr>
          <p:grpSpPr>
            <a:xfrm rot="10800000">
              <a:off x="113577" y="109620"/>
              <a:ext cx="6765226" cy="137935"/>
              <a:chOff x="0" y="-19050"/>
              <a:chExt cx="3664038" cy="74706"/>
            </a:xfrm>
          </p:grpSpPr>
          <p:sp>
            <p:nvSpPr>
              <p:cNvPr id="469" name="Google Shape;469;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70" name="Google Shape;470;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1" name="Google Shape;471;p12"/>
            <p:cNvGrpSpPr/>
            <p:nvPr/>
          </p:nvGrpSpPr>
          <p:grpSpPr>
            <a:xfrm rot="-5400000">
              <a:off x="1460035" y="5378257"/>
              <a:ext cx="10687406" cy="150131"/>
              <a:chOff x="0" y="-19050"/>
              <a:chExt cx="5788286" cy="81310"/>
            </a:xfrm>
          </p:grpSpPr>
          <p:sp>
            <p:nvSpPr>
              <p:cNvPr id="472" name="Google Shape;472;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73" name="Google Shape;473;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4" name="Google Shape;474;p12"/>
          <p:cNvSpPr txBox="1"/>
          <p:nvPr/>
        </p:nvSpPr>
        <p:spPr>
          <a:xfrm>
            <a:off x="7266134" y="6939637"/>
            <a:ext cx="3755700" cy="2424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475" name="Google Shape;475;p12"/>
          <p:cNvSpPr txBox="1"/>
          <p:nvPr/>
        </p:nvSpPr>
        <p:spPr>
          <a:xfrm>
            <a:off x="1505910"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6" name="Google Shape;476;p12"/>
          <p:cNvSpPr txBox="1"/>
          <p:nvPr/>
        </p:nvSpPr>
        <p:spPr>
          <a:xfrm>
            <a:off x="13025252"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7" name="Google Shape;477;p12"/>
          <p:cNvSpPr txBox="1"/>
          <p:nvPr/>
        </p:nvSpPr>
        <p:spPr>
          <a:xfrm>
            <a:off x="7444589" y="5233641"/>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8" name="Google Shape;478;p12"/>
          <p:cNvSpPr txBox="1"/>
          <p:nvPr/>
        </p:nvSpPr>
        <p:spPr>
          <a:xfrm>
            <a:off x="1684365"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9" name="Google Shape;479;p12"/>
          <p:cNvSpPr txBox="1"/>
          <p:nvPr/>
        </p:nvSpPr>
        <p:spPr>
          <a:xfrm>
            <a:off x="13203706"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grpSp>
        <p:nvGrpSpPr>
          <p:cNvPr id="480" name="Google Shape;480;p12"/>
          <p:cNvGrpSpPr/>
          <p:nvPr/>
        </p:nvGrpSpPr>
        <p:grpSpPr>
          <a:xfrm>
            <a:off x="12124528" y="205548"/>
            <a:ext cx="3758237" cy="499494"/>
            <a:chOff x="0" y="0"/>
            <a:chExt cx="5010983" cy="665993"/>
          </a:xfrm>
        </p:grpSpPr>
        <p:sp>
          <p:nvSpPr>
            <p:cNvPr id="481" name="Google Shape;481;p1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482" name="Google Shape;482;p1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3" name="Google Shape;483;p1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4" name="Google Shape;484;p1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5" name="Google Shape;485;p1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486" name="Google Shape;486;p1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90"/>
        <p:cNvGrpSpPr/>
        <p:nvPr/>
      </p:nvGrpSpPr>
      <p:grpSpPr>
        <a:xfrm>
          <a:off x="0" y="0"/>
          <a:ext cx="0" cy="0"/>
          <a:chOff x="0" y="0"/>
          <a:chExt cx="0" cy="0"/>
        </a:xfrm>
      </p:grpSpPr>
      <p:grpSp>
        <p:nvGrpSpPr>
          <p:cNvPr id="491" name="Google Shape;491;p13"/>
          <p:cNvGrpSpPr/>
          <p:nvPr/>
        </p:nvGrpSpPr>
        <p:grpSpPr>
          <a:xfrm>
            <a:off x="0" y="-144661"/>
            <a:ext cx="18288000" cy="1036201"/>
            <a:chOff x="0" y="-38100"/>
            <a:chExt cx="4816593" cy="272909"/>
          </a:xfrm>
        </p:grpSpPr>
        <p:sp>
          <p:nvSpPr>
            <p:cNvPr id="492" name="Google Shape;492;p1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93" name="Google Shape;493;p1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1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3"/>
          <p:cNvGrpSpPr/>
          <p:nvPr/>
        </p:nvGrpSpPr>
        <p:grpSpPr>
          <a:xfrm rot="-5400000">
            <a:off x="-731785" y="2889097"/>
            <a:ext cx="8204741" cy="5236183"/>
            <a:chOff x="-20664" y="-35174"/>
            <a:chExt cx="10939655" cy="6981578"/>
          </a:xfrm>
        </p:grpSpPr>
        <p:grpSp>
          <p:nvGrpSpPr>
            <p:cNvPr id="496" name="Google Shape;496;p13"/>
            <p:cNvGrpSpPr/>
            <p:nvPr/>
          </p:nvGrpSpPr>
          <p:grpSpPr>
            <a:xfrm>
              <a:off x="0" y="-35174"/>
              <a:ext cx="10918991" cy="6981578"/>
              <a:chOff x="0" y="-19050"/>
              <a:chExt cx="5913712" cy="3781214"/>
            </a:xfrm>
          </p:grpSpPr>
          <p:sp>
            <p:nvSpPr>
              <p:cNvPr id="497" name="Google Shape;497;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98" name="Google Shape;498;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13"/>
            <p:cNvGrpSpPr/>
            <p:nvPr/>
          </p:nvGrpSpPr>
          <p:grpSpPr>
            <a:xfrm rot="-5400000">
              <a:off x="-3358632" y="3398207"/>
              <a:ext cx="6818566" cy="142629"/>
              <a:chOff x="0" y="-38100"/>
              <a:chExt cx="3692927" cy="77248"/>
            </a:xfrm>
          </p:grpSpPr>
          <p:sp>
            <p:nvSpPr>
              <p:cNvPr id="500" name="Google Shape;500;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01" name="Google Shape;501;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13"/>
            <p:cNvGrpSpPr/>
            <p:nvPr/>
          </p:nvGrpSpPr>
          <p:grpSpPr>
            <a:xfrm>
              <a:off x="121965" y="-10111"/>
              <a:ext cx="10748947" cy="157365"/>
              <a:chOff x="0" y="-38100"/>
              <a:chExt cx="5821617" cy="85228"/>
            </a:xfrm>
          </p:grpSpPr>
          <p:sp>
            <p:nvSpPr>
              <p:cNvPr id="503" name="Google Shape;503;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04" name="Google Shape;504;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5" name="Google Shape;505;p13"/>
            <p:cNvGrpSpPr/>
            <p:nvPr/>
          </p:nvGrpSpPr>
          <p:grpSpPr>
            <a:xfrm rot="-5400000">
              <a:off x="7407901" y="3415793"/>
              <a:ext cx="6818566" cy="107455"/>
              <a:chOff x="0" y="-19050"/>
              <a:chExt cx="3692927" cy="58198"/>
            </a:xfrm>
          </p:grpSpPr>
          <p:sp>
            <p:nvSpPr>
              <p:cNvPr id="506" name="Google Shape;50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07" name="Google Shape;507;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8" name="Google Shape;508;p13"/>
            <p:cNvGrpSpPr/>
            <p:nvPr/>
          </p:nvGrpSpPr>
          <p:grpSpPr>
            <a:xfrm>
              <a:off x="121965" y="6756613"/>
              <a:ext cx="10712806" cy="122191"/>
              <a:chOff x="0" y="-19050"/>
              <a:chExt cx="5802043" cy="66178"/>
            </a:xfrm>
          </p:grpSpPr>
          <p:sp>
            <p:nvSpPr>
              <p:cNvPr id="509" name="Google Shape;509;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10" name="Google Shape;510;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11" name="Google Shape;511;p13"/>
          <p:cNvGrpSpPr/>
          <p:nvPr/>
        </p:nvGrpSpPr>
        <p:grpSpPr>
          <a:xfrm rot="-5400000">
            <a:off x="5028440" y="2889097"/>
            <a:ext cx="8204741" cy="5236183"/>
            <a:chOff x="-20664" y="-35174"/>
            <a:chExt cx="10939655" cy="6981578"/>
          </a:xfrm>
        </p:grpSpPr>
        <p:grpSp>
          <p:nvGrpSpPr>
            <p:cNvPr id="512" name="Google Shape;512;p13"/>
            <p:cNvGrpSpPr/>
            <p:nvPr/>
          </p:nvGrpSpPr>
          <p:grpSpPr>
            <a:xfrm>
              <a:off x="0" y="-35174"/>
              <a:ext cx="10918991" cy="6981578"/>
              <a:chOff x="0" y="-19050"/>
              <a:chExt cx="5913712" cy="3781214"/>
            </a:xfrm>
          </p:grpSpPr>
          <p:sp>
            <p:nvSpPr>
              <p:cNvPr id="513" name="Google Shape;513;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14" name="Google Shape;514;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3"/>
            <p:cNvGrpSpPr/>
            <p:nvPr/>
          </p:nvGrpSpPr>
          <p:grpSpPr>
            <a:xfrm rot="-5400000">
              <a:off x="-3358632" y="3398207"/>
              <a:ext cx="6818566" cy="142629"/>
              <a:chOff x="0" y="-38100"/>
              <a:chExt cx="3692927" cy="77248"/>
            </a:xfrm>
          </p:grpSpPr>
          <p:sp>
            <p:nvSpPr>
              <p:cNvPr id="516" name="Google Shape;51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17" name="Google Shape;517;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3"/>
            <p:cNvGrpSpPr/>
            <p:nvPr/>
          </p:nvGrpSpPr>
          <p:grpSpPr>
            <a:xfrm>
              <a:off x="121965" y="-10111"/>
              <a:ext cx="10748947" cy="157365"/>
              <a:chOff x="0" y="-38100"/>
              <a:chExt cx="5821617" cy="85228"/>
            </a:xfrm>
          </p:grpSpPr>
          <p:sp>
            <p:nvSpPr>
              <p:cNvPr id="519" name="Google Shape;519;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20" name="Google Shape;520;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1" name="Google Shape;521;p13"/>
            <p:cNvGrpSpPr/>
            <p:nvPr/>
          </p:nvGrpSpPr>
          <p:grpSpPr>
            <a:xfrm rot="-5400000">
              <a:off x="7407901" y="3415793"/>
              <a:ext cx="6818566" cy="107455"/>
              <a:chOff x="0" y="-19050"/>
              <a:chExt cx="3692927" cy="58198"/>
            </a:xfrm>
          </p:grpSpPr>
          <p:sp>
            <p:nvSpPr>
              <p:cNvPr id="522" name="Google Shape;52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23" name="Google Shape;523;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3"/>
            <p:cNvGrpSpPr/>
            <p:nvPr/>
          </p:nvGrpSpPr>
          <p:grpSpPr>
            <a:xfrm>
              <a:off x="121965" y="6756613"/>
              <a:ext cx="10712806" cy="122191"/>
              <a:chOff x="0" y="-19050"/>
              <a:chExt cx="5802043" cy="66178"/>
            </a:xfrm>
          </p:grpSpPr>
          <p:sp>
            <p:nvSpPr>
              <p:cNvPr id="525" name="Google Shape;525;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26" name="Google Shape;526;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7" name="Google Shape;527;p13"/>
          <p:cNvGrpSpPr/>
          <p:nvPr/>
        </p:nvGrpSpPr>
        <p:grpSpPr>
          <a:xfrm rot="-5400000">
            <a:off x="10788664" y="2889097"/>
            <a:ext cx="8204741" cy="5236183"/>
            <a:chOff x="-20664" y="-35174"/>
            <a:chExt cx="10939655" cy="6981578"/>
          </a:xfrm>
        </p:grpSpPr>
        <p:grpSp>
          <p:nvGrpSpPr>
            <p:cNvPr id="528" name="Google Shape;528;p13"/>
            <p:cNvGrpSpPr/>
            <p:nvPr/>
          </p:nvGrpSpPr>
          <p:grpSpPr>
            <a:xfrm>
              <a:off x="0" y="-35174"/>
              <a:ext cx="10918991" cy="6981578"/>
              <a:chOff x="0" y="-19050"/>
              <a:chExt cx="5913712" cy="3781214"/>
            </a:xfrm>
          </p:grpSpPr>
          <p:sp>
            <p:nvSpPr>
              <p:cNvPr id="529" name="Google Shape;529;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30" name="Google Shape;530;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1" name="Google Shape;531;p13"/>
            <p:cNvGrpSpPr/>
            <p:nvPr/>
          </p:nvGrpSpPr>
          <p:grpSpPr>
            <a:xfrm rot="-5400000">
              <a:off x="-3358632" y="3398207"/>
              <a:ext cx="6818566" cy="142629"/>
              <a:chOff x="0" y="-38100"/>
              <a:chExt cx="3692927" cy="77248"/>
            </a:xfrm>
          </p:grpSpPr>
          <p:sp>
            <p:nvSpPr>
              <p:cNvPr id="532" name="Google Shape;53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33" name="Google Shape;533;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13"/>
            <p:cNvGrpSpPr/>
            <p:nvPr/>
          </p:nvGrpSpPr>
          <p:grpSpPr>
            <a:xfrm>
              <a:off x="121965" y="-10111"/>
              <a:ext cx="10748947" cy="157365"/>
              <a:chOff x="0" y="-38100"/>
              <a:chExt cx="5821617" cy="85228"/>
            </a:xfrm>
          </p:grpSpPr>
          <p:sp>
            <p:nvSpPr>
              <p:cNvPr id="535" name="Google Shape;535;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36" name="Google Shape;536;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13"/>
            <p:cNvGrpSpPr/>
            <p:nvPr/>
          </p:nvGrpSpPr>
          <p:grpSpPr>
            <a:xfrm rot="-5400000">
              <a:off x="7407901" y="3415793"/>
              <a:ext cx="6818566" cy="107455"/>
              <a:chOff x="0" y="-19050"/>
              <a:chExt cx="3692927" cy="58198"/>
            </a:xfrm>
          </p:grpSpPr>
          <p:sp>
            <p:nvSpPr>
              <p:cNvPr id="538" name="Google Shape;538;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39" name="Google Shape;539;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0" name="Google Shape;540;p13"/>
            <p:cNvGrpSpPr/>
            <p:nvPr/>
          </p:nvGrpSpPr>
          <p:grpSpPr>
            <a:xfrm>
              <a:off x="121965" y="6756613"/>
              <a:ext cx="10712806" cy="122191"/>
              <a:chOff x="0" y="-19050"/>
              <a:chExt cx="5802043" cy="66178"/>
            </a:xfrm>
          </p:grpSpPr>
          <p:sp>
            <p:nvSpPr>
              <p:cNvPr id="541" name="Google Shape;541;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42" name="Google Shape;542;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3" name="Google Shape;543;p13"/>
          <p:cNvGrpSpPr/>
          <p:nvPr/>
        </p:nvGrpSpPr>
        <p:grpSpPr>
          <a:xfrm>
            <a:off x="1343196" y="2347880"/>
            <a:ext cx="4081160" cy="4014000"/>
            <a:chOff x="0" y="-38100"/>
            <a:chExt cx="1074874" cy="1057185"/>
          </a:xfrm>
        </p:grpSpPr>
        <p:sp>
          <p:nvSpPr>
            <p:cNvPr id="544" name="Google Shape;544;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5" name="Google Shape;545;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13"/>
          <p:cNvGrpSpPr/>
          <p:nvPr/>
        </p:nvGrpSpPr>
        <p:grpSpPr>
          <a:xfrm>
            <a:off x="7103420" y="2347880"/>
            <a:ext cx="4081160" cy="4014000"/>
            <a:chOff x="0" y="-38100"/>
            <a:chExt cx="1074874" cy="1057185"/>
          </a:xfrm>
        </p:grpSpPr>
        <p:sp>
          <p:nvSpPr>
            <p:cNvPr id="547" name="Google Shape;547;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8" name="Google Shape;548;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9" name="Google Shape;549;p13"/>
          <p:cNvGrpSpPr/>
          <p:nvPr/>
        </p:nvGrpSpPr>
        <p:grpSpPr>
          <a:xfrm>
            <a:off x="12863644" y="2347880"/>
            <a:ext cx="4081160" cy="4014000"/>
            <a:chOff x="0" y="-38100"/>
            <a:chExt cx="1074874" cy="1057185"/>
          </a:xfrm>
        </p:grpSpPr>
        <p:sp>
          <p:nvSpPr>
            <p:cNvPr id="550" name="Google Shape;550;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51" name="Google Shape;551;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52" name="Google Shape;552;p13"/>
          <p:cNvPicPr preferRelativeResize="0"/>
          <p:nvPr/>
        </p:nvPicPr>
        <p:blipFill rotWithShape="1">
          <a:blip r:embed="rId3">
            <a:alphaModFix/>
          </a:blip>
          <a:srcRect l="2660" r="27133"/>
          <a:stretch/>
        </p:blipFill>
        <p:spPr>
          <a:xfrm>
            <a:off x="1383221" y="2527485"/>
            <a:ext cx="4001111" cy="3799452"/>
          </a:xfrm>
          <a:prstGeom prst="rect">
            <a:avLst/>
          </a:prstGeom>
          <a:noFill/>
          <a:ln>
            <a:noFill/>
          </a:ln>
        </p:spPr>
      </p:pic>
      <p:pic>
        <p:nvPicPr>
          <p:cNvPr id="553" name="Google Shape;553;p13"/>
          <p:cNvPicPr preferRelativeResize="0"/>
          <p:nvPr/>
        </p:nvPicPr>
        <p:blipFill rotWithShape="1">
          <a:blip r:embed="rId4">
            <a:alphaModFix/>
          </a:blip>
          <a:srcRect l="20943" t="23741" r="19033" b="38259"/>
          <a:stretch/>
        </p:blipFill>
        <p:spPr>
          <a:xfrm>
            <a:off x="7143445" y="2527485"/>
            <a:ext cx="4001111" cy="3799452"/>
          </a:xfrm>
          <a:prstGeom prst="rect">
            <a:avLst/>
          </a:prstGeom>
          <a:noFill/>
          <a:ln>
            <a:noFill/>
          </a:ln>
        </p:spPr>
      </p:pic>
      <p:pic>
        <p:nvPicPr>
          <p:cNvPr id="554" name="Google Shape;554;p13"/>
          <p:cNvPicPr preferRelativeResize="0"/>
          <p:nvPr/>
        </p:nvPicPr>
        <p:blipFill rotWithShape="1">
          <a:blip r:embed="rId5">
            <a:alphaModFix/>
          </a:blip>
          <a:srcRect l="10471" t="12652" b="23583"/>
          <a:stretch/>
        </p:blipFill>
        <p:spPr>
          <a:xfrm>
            <a:off x="12903669" y="2527485"/>
            <a:ext cx="4001111" cy="3799452"/>
          </a:xfrm>
          <a:prstGeom prst="rect">
            <a:avLst/>
          </a:prstGeom>
          <a:noFill/>
          <a:ln>
            <a:noFill/>
          </a:ln>
        </p:spPr>
      </p:pic>
      <p:sp>
        <p:nvSpPr>
          <p:cNvPr id="555" name="Google Shape;555;p13"/>
          <p:cNvSpPr txBox="1"/>
          <p:nvPr/>
        </p:nvSpPr>
        <p:spPr>
          <a:xfrm>
            <a:off x="1872881"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556" name="Google Shape;556;p13"/>
          <p:cNvSpPr txBox="1"/>
          <p:nvPr/>
        </p:nvSpPr>
        <p:spPr>
          <a:xfrm>
            <a:off x="13393329"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557" name="Google Shape;557;p13"/>
          <p:cNvSpPr txBox="1"/>
          <p:nvPr/>
        </p:nvSpPr>
        <p:spPr>
          <a:xfrm>
            <a:off x="7633105"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sp>
        <p:nvSpPr>
          <p:cNvPr id="558" name="Google Shape;558;p13"/>
          <p:cNvSpPr txBox="1"/>
          <p:nvPr/>
        </p:nvSpPr>
        <p:spPr>
          <a:xfrm>
            <a:off x="1144833"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59" name="Google Shape;559;p13"/>
          <p:cNvSpPr txBox="1"/>
          <p:nvPr/>
        </p:nvSpPr>
        <p:spPr>
          <a:xfrm>
            <a:off x="6905057"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60" name="Google Shape;560;p13"/>
          <p:cNvSpPr txBox="1"/>
          <p:nvPr/>
        </p:nvSpPr>
        <p:spPr>
          <a:xfrm>
            <a:off x="12665281"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561" name="Google Shape;561;p13"/>
          <p:cNvGrpSpPr/>
          <p:nvPr/>
        </p:nvGrpSpPr>
        <p:grpSpPr>
          <a:xfrm>
            <a:off x="12124528" y="205548"/>
            <a:ext cx="3758237" cy="499494"/>
            <a:chOff x="0" y="0"/>
            <a:chExt cx="5010983" cy="665993"/>
          </a:xfrm>
        </p:grpSpPr>
        <p:sp>
          <p:nvSpPr>
            <p:cNvPr id="562" name="Google Shape;562;p1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563" name="Google Shape;563;p1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4" name="Google Shape;564;p1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5" name="Google Shape;565;p1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6" name="Google Shape;566;p1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567" name="Google Shape;567;p1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571"/>
        <p:cNvGrpSpPr/>
        <p:nvPr/>
      </p:nvGrpSpPr>
      <p:grpSpPr>
        <a:xfrm>
          <a:off x="0" y="0"/>
          <a:ext cx="0" cy="0"/>
          <a:chOff x="0" y="0"/>
          <a:chExt cx="0" cy="0"/>
        </a:xfrm>
      </p:grpSpPr>
      <p:grpSp>
        <p:nvGrpSpPr>
          <p:cNvPr id="572" name="Google Shape;572;p14"/>
          <p:cNvGrpSpPr/>
          <p:nvPr/>
        </p:nvGrpSpPr>
        <p:grpSpPr>
          <a:xfrm>
            <a:off x="0" y="-144662"/>
            <a:ext cx="18288122" cy="1036208"/>
            <a:chOff x="0" y="-38100"/>
            <a:chExt cx="4816593" cy="272909"/>
          </a:xfrm>
        </p:grpSpPr>
        <p:sp>
          <p:nvSpPr>
            <p:cNvPr id="573" name="Google Shape;573;p1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574" name="Google Shape;574;p1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5" name="Google Shape;575;p1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4"/>
          <p:cNvGrpSpPr/>
          <p:nvPr/>
        </p:nvGrpSpPr>
        <p:grpSpPr>
          <a:xfrm>
            <a:off x="0" y="5286561"/>
            <a:ext cx="18288000" cy="5143500"/>
            <a:chOff x="0" y="0"/>
            <a:chExt cx="24384000" cy="6858000"/>
          </a:xfrm>
        </p:grpSpPr>
        <p:sp>
          <p:nvSpPr>
            <p:cNvPr id="577" name="Google Shape;577;p1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578" name="Google Shape;578;p1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579" name="Google Shape;579;p14"/>
          <p:cNvGrpSpPr/>
          <p:nvPr/>
        </p:nvGrpSpPr>
        <p:grpSpPr>
          <a:xfrm>
            <a:off x="1467344" y="1760338"/>
            <a:ext cx="7405351" cy="7332276"/>
            <a:chOff x="0" y="-38100"/>
            <a:chExt cx="1704530" cy="1687710"/>
          </a:xfrm>
        </p:grpSpPr>
        <p:sp>
          <p:nvSpPr>
            <p:cNvPr id="580" name="Google Shape;580;p14"/>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581" name="Google Shape;581;p14"/>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82" name="Google Shape;582;p14"/>
          <p:cNvPicPr preferRelativeResize="0"/>
          <p:nvPr/>
        </p:nvPicPr>
        <p:blipFill rotWithShape="1">
          <a:blip r:embed="rId4">
            <a:alphaModFix/>
          </a:blip>
          <a:srcRect l="15589" r="15588"/>
          <a:stretch/>
        </p:blipFill>
        <p:spPr>
          <a:xfrm>
            <a:off x="1519789" y="1973258"/>
            <a:ext cx="7300460" cy="7071963"/>
          </a:xfrm>
          <a:prstGeom prst="rect">
            <a:avLst/>
          </a:prstGeom>
          <a:noFill/>
          <a:ln>
            <a:noFill/>
          </a:ln>
        </p:spPr>
      </p:pic>
      <p:grpSp>
        <p:nvGrpSpPr>
          <p:cNvPr id="583" name="Google Shape;583;p14"/>
          <p:cNvGrpSpPr/>
          <p:nvPr/>
        </p:nvGrpSpPr>
        <p:grpSpPr>
          <a:xfrm>
            <a:off x="9412543" y="1973258"/>
            <a:ext cx="7408113" cy="7071963"/>
            <a:chOff x="-73611" y="1"/>
            <a:chExt cx="9877484" cy="9429283"/>
          </a:xfrm>
        </p:grpSpPr>
        <p:grpSp>
          <p:nvGrpSpPr>
            <p:cNvPr id="584" name="Google Shape;584;p14"/>
            <p:cNvGrpSpPr/>
            <p:nvPr/>
          </p:nvGrpSpPr>
          <p:grpSpPr>
            <a:xfrm rot="-5400000">
              <a:off x="150490" y="-224100"/>
              <a:ext cx="9429283" cy="9877484"/>
              <a:chOff x="0" y="-38100"/>
              <a:chExt cx="4880509" cy="5112493"/>
            </a:xfrm>
          </p:grpSpPr>
          <p:sp>
            <p:nvSpPr>
              <p:cNvPr id="585" name="Google Shape;585;p14"/>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86" name="Google Shape;586;p14"/>
              <p:cNvSpPr txBox="1"/>
              <p:nvPr/>
            </p:nvSpPr>
            <p:spPr>
              <a:xfrm>
                <a:off x="0" y="-38100"/>
                <a:ext cx="4880509" cy="5112493"/>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7" name="Google Shape;587;p14"/>
            <p:cNvGrpSpPr/>
            <p:nvPr/>
          </p:nvGrpSpPr>
          <p:grpSpPr>
            <a:xfrm rot="-5400000">
              <a:off x="-4469765" y="4634319"/>
              <a:ext cx="9205363" cy="173917"/>
              <a:chOff x="0" y="-38100"/>
              <a:chExt cx="4764610" cy="90018"/>
            </a:xfrm>
          </p:grpSpPr>
          <p:sp>
            <p:nvSpPr>
              <p:cNvPr id="588" name="Google Shape;588;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txBody>
              <a:bodyPr/>
              <a:lstStyle/>
              <a:p>
                <a:endParaRPr lang="zh-TW" altLang="en-US"/>
              </a:p>
            </p:txBody>
          </p:sp>
          <p:sp>
            <p:nvSpPr>
              <p:cNvPr id="589" name="Google Shape;589;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14"/>
            <p:cNvGrpSpPr/>
            <p:nvPr/>
          </p:nvGrpSpPr>
          <p:grpSpPr>
            <a:xfrm>
              <a:off x="219875" y="9150042"/>
              <a:ext cx="9357231" cy="173917"/>
              <a:chOff x="0" y="-38100"/>
              <a:chExt cx="4843215" cy="90018"/>
            </a:xfrm>
          </p:grpSpPr>
          <p:sp>
            <p:nvSpPr>
              <p:cNvPr id="591" name="Google Shape;591;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txBody>
              <a:bodyPr/>
              <a:lstStyle/>
              <a:p>
                <a:endParaRPr lang="zh-TW" altLang="en-US"/>
              </a:p>
            </p:txBody>
          </p:sp>
          <p:sp>
            <p:nvSpPr>
              <p:cNvPr id="592" name="Google Shape;592;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14"/>
            <p:cNvGrpSpPr/>
            <p:nvPr/>
          </p:nvGrpSpPr>
          <p:grpSpPr>
            <a:xfrm>
              <a:off x="219875" y="44986"/>
              <a:ext cx="9357231" cy="173917"/>
              <a:chOff x="0" y="-38100"/>
              <a:chExt cx="4843215" cy="90018"/>
            </a:xfrm>
          </p:grpSpPr>
          <p:sp>
            <p:nvSpPr>
              <p:cNvPr id="594" name="Google Shape;594;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txBody>
              <a:bodyPr/>
              <a:lstStyle/>
              <a:p>
                <a:endParaRPr lang="zh-TW" altLang="en-US"/>
              </a:p>
            </p:txBody>
          </p:sp>
          <p:sp>
            <p:nvSpPr>
              <p:cNvPr id="595" name="Google Shape;595;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14"/>
            <p:cNvGrpSpPr/>
            <p:nvPr/>
          </p:nvGrpSpPr>
          <p:grpSpPr>
            <a:xfrm rot="-5400000">
              <a:off x="4987773" y="4634319"/>
              <a:ext cx="9205363" cy="173917"/>
              <a:chOff x="0" y="-38100"/>
              <a:chExt cx="4764610" cy="90018"/>
            </a:xfrm>
          </p:grpSpPr>
          <p:sp>
            <p:nvSpPr>
              <p:cNvPr id="597" name="Google Shape;597;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txBody>
              <a:bodyPr/>
              <a:lstStyle/>
              <a:p>
                <a:endParaRPr lang="zh-TW" altLang="en-US"/>
              </a:p>
            </p:txBody>
          </p:sp>
          <p:sp>
            <p:nvSpPr>
              <p:cNvPr id="598" name="Google Shape;598;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9" name="Google Shape;599;p14"/>
          <p:cNvSpPr/>
          <p:nvPr/>
        </p:nvSpPr>
        <p:spPr>
          <a:xfrm rot="1366349">
            <a:off x="561540" y="1516825"/>
            <a:ext cx="2862811" cy="1691661"/>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00" name="Google Shape;600;p14"/>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01" name="Google Shape;601;p14"/>
          <p:cNvSpPr txBox="1"/>
          <p:nvPr/>
        </p:nvSpPr>
        <p:spPr>
          <a:xfrm>
            <a:off x="11071697" y="2989707"/>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602" name="Google Shape;602;p14"/>
          <p:cNvSpPr txBox="1"/>
          <p:nvPr/>
        </p:nvSpPr>
        <p:spPr>
          <a:xfrm>
            <a:off x="11071697" y="5859663"/>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603" name="Google Shape;603;p14"/>
          <p:cNvGrpSpPr/>
          <p:nvPr/>
        </p:nvGrpSpPr>
        <p:grpSpPr>
          <a:xfrm>
            <a:off x="12124528" y="205548"/>
            <a:ext cx="3758237" cy="499494"/>
            <a:chOff x="0" y="0"/>
            <a:chExt cx="5010983" cy="665993"/>
          </a:xfrm>
        </p:grpSpPr>
        <p:sp>
          <p:nvSpPr>
            <p:cNvPr id="604" name="Google Shape;604;p1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605" name="Google Shape;605;p1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6" name="Google Shape;606;p1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7" name="Google Shape;607;p1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8" name="Google Shape;608;p1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609" name="Google Shape;609;p1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13"/>
        <p:cNvGrpSpPr/>
        <p:nvPr/>
      </p:nvGrpSpPr>
      <p:grpSpPr>
        <a:xfrm>
          <a:off x="0" y="0"/>
          <a:ext cx="0" cy="0"/>
          <a:chOff x="0" y="0"/>
          <a:chExt cx="0" cy="0"/>
        </a:xfrm>
      </p:grpSpPr>
      <p:grpSp>
        <p:nvGrpSpPr>
          <p:cNvPr id="614" name="Google Shape;614;p15"/>
          <p:cNvGrpSpPr/>
          <p:nvPr/>
        </p:nvGrpSpPr>
        <p:grpSpPr>
          <a:xfrm>
            <a:off x="0" y="-144661"/>
            <a:ext cx="18288000" cy="1036201"/>
            <a:chOff x="0" y="-38100"/>
            <a:chExt cx="4816593" cy="272909"/>
          </a:xfrm>
        </p:grpSpPr>
        <p:sp>
          <p:nvSpPr>
            <p:cNvPr id="615" name="Google Shape;615;p1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16" name="Google Shape;616;p1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1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15"/>
          <p:cNvGrpSpPr/>
          <p:nvPr/>
        </p:nvGrpSpPr>
        <p:grpSpPr>
          <a:xfrm>
            <a:off x="0" y="5286561"/>
            <a:ext cx="18288000" cy="5143500"/>
            <a:chOff x="0" y="0"/>
            <a:chExt cx="24384000" cy="6858000"/>
          </a:xfrm>
        </p:grpSpPr>
        <p:sp>
          <p:nvSpPr>
            <p:cNvPr id="619" name="Google Shape;619;p1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20" name="Google Shape;620;p1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621" name="Google Shape;621;p15"/>
          <p:cNvSpPr/>
          <p:nvPr/>
        </p:nvSpPr>
        <p:spPr>
          <a:xfrm rot="10800000" flipH="1">
            <a:off x="152877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2" name="Google Shape;622;p15"/>
          <p:cNvSpPr/>
          <p:nvPr/>
        </p:nvSpPr>
        <p:spPr>
          <a:xfrm rot="10800000" flipH="1">
            <a:off x="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3" name="Google Shape;623;p15"/>
          <p:cNvSpPr/>
          <p:nvPr/>
        </p:nvSpPr>
        <p:spPr>
          <a:xfrm rot="10800000" flipH="1">
            <a:off x="305754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4" name="Google Shape;624;p15"/>
          <p:cNvSpPr/>
          <p:nvPr/>
        </p:nvSpPr>
        <p:spPr>
          <a:xfrm rot="10800000" flipH="1">
            <a:off x="611509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5" name="Google Shape;625;p15"/>
          <p:cNvSpPr/>
          <p:nvPr/>
        </p:nvSpPr>
        <p:spPr>
          <a:xfrm rot="10800000" flipH="1">
            <a:off x="10698956"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6" name="Google Shape;626;p15"/>
          <p:cNvSpPr/>
          <p:nvPr/>
        </p:nvSpPr>
        <p:spPr>
          <a:xfrm rot="10800000" flipH="1">
            <a:off x="764386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7" name="Google Shape;627;p15"/>
          <p:cNvSpPr/>
          <p:nvPr/>
        </p:nvSpPr>
        <p:spPr>
          <a:xfrm rot="10800000" flipH="1">
            <a:off x="12227729"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8" name="Google Shape;628;p15"/>
          <p:cNvSpPr/>
          <p:nvPr/>
        </p:nvSpPr>
        <p:spPr>
          <a:xfrm rot="10800000" flipH="1">
            <a:off x="13754045"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9" name="Google Shape;629;p15"/>
          <p:cNvSpPr/>
          <p:nvPr/>
        </p:nvSpPr>
        <p:spPr>
          <a:xfrm rot="10800000" flipH="1">
            <a:off x="15282818"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30" name="Google Shape;630;p15"/>
          <p:cNvSpPr/>
          <p:nvPr/>
        </p:nvSpPr>
        <p:spPr>
          <a:xfrm rot="10800000" flipH="1">
            <a:off x="16811592"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1" name="Google Shape;631;p15"/>
          <p:cNvSpPr/>
          <p:nvPr/>
        </p:nvSpPr>
        <p:spPr>
          <a:xfrm rot="10800000" flipH="1">
            <a:off x="458632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2" name="Google Shape;632;p15"/>
          <p:cNvSpPr/>
          <p:nvPr/>
        </p:nvSpPr>
        <p:spPr>
          <a:xfrm rot="10800000" flipH="1">
            <a:off x="9170183"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3" name="Google Shape;633;p15"/>
          <p:cNvSpPr/>
          <p:nvPr/>
        </p:nvSpPr>
        <p:spPr>
          <a:xfrm rot="10800000">
            <a:off x="9286869"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4" name="Google Shape;634;p15"/>
          <p:cNvSpPr/>
          <p:nvPr/>
        </p:nvSpPr>
        <p:spPr>
          <a:xfrm rot="10800000">
            <a:off x="10815643"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5" name="Google Shape;635;p15"/>
          <p:cNvSpPr/>
          <p:nvPr/>
        </p:nvSpPr>
        <p:spPr>
          <a:xfrm rot="10800000">
            <a:off x="13489767" y="3271731"/>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6" name="Google Shape;636;p15"/>
          <p:cNvSpPr/>
          <p:nvPr/>
        </p:nvSpPr>
        <p:spPr>
          <a:xfrm rot="10800000">
            <a:off x="16163892"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7" name="Google Shape;637;p15"/>
          <p:cNvSpPr/>
          <p:nvPr/>
        </p:nvSpPr>
        <p:spPr>
          <a:xfrm rot="10800000">
            <a:off x="17692665"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8" name="Google Shape;638;p15"/>
          <p:cNvSpPr/>
          <p:nvPr/>
        </p:nvSpPr>
        <p:spPr>
          <a:xfrm>
            <a:off x="13609784" y="1443760"/>
            <a:ext cx="1288740" cy="1371000"/>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39" name="Google Shape;639;p15"/>
          <p:cNvSpPr txBox="1"/>
          <p:nvPr/>
        </p:nvSpPr>
        <p:spPr>
          <a:xfrm>
            <a:off x="1415827" y="2037244"/>
            <a:ext cx="7635900" cy="2129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016" b="0" i="0" u="none" strike="noStrike" cap="none">
                <a:solidFill>
                  <a:srgbClr val="1439AE"/>
                </a:solidFill>
                <a:latin typeface="Press Start 2P"/>
                <a:ea typeface="Press Start 2P"/>
                <a:cs typeface="Press Start 2P"/>
                <a:sym typeface="Press Start 2P"/>
              </a:rPr>
              <a:t>Did You Know?</a:t>
            </a:r>
            <a:endParaRPr/>
          </a:p>
        </p:txBody>
      </p:sp>
      <p:sp>
        <p:nvSpPr>
          <p:cNvPr id="640" name="Google Shape;640;p15"/>
          <p:cNvSpPr txBox="1"/>
          <p:nvPr/>
        </p:nvSpPr>
        <p:spPr>
          <a:xfrm>
            <a:off x="1415827" y="4870042"/>
            <a:ext cx="6378704" cy="2436495"/>
          </a:xfrm>
          <a:prstGeom prst="rect">
            <a:avLst/>
          </a:prstGeom>
          <a:noFill/>
          <a:ln>
            <a:noFill/>
          </a:ln>
        </p:spPr>
        <p:txBody>
          <a:bodyPr spcFirstLastPara="1" wrap="square" lIns="0" tIns="0" rIns="0" bIns="0" anchor="t" anchorCtr="0">
            <a:spAutoFit/>
          </a:bodyPr>
          <a:lstStyle/>
          <a:p>
            <a:pPr marL="0" marR="0" lvl="0" indent="0" algn="l" rtl="0">
              <a:lnSpc>
                <a:spcPct val="162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 </a:t>
            </a:r>
            <a:endParaRPr/>
          </a:p>
        </p:txBody>
      </p:sp>
      <p:grpSp>
        <p:nvGrpSpPr>
          <p:cNvPr id="641" name="Google Shape;641;p15"/>
          <p:cNvGrpSpPr/>
          <p:nvPr/>
        </p:nvGrpSpPr>
        <p:grpSpPr>
          <a:xfrm>
            <a:off x="12124528" y="205548"/>
            <a:ext cx="3758237" cy="499494"/>
            <a:chOff x="0" y="0"/>
            <a:chExt cx="5010983" cy="665993"/>
          </a:xfrm>
        </p:grpSpPr>
        <p:sp>
          <p:nvSpPr>
            <p:cNvPr id="642" name="Google Shape;642;p1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643" name="Google Shape;643;p1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4" name="Google Shape;644;p1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5" name="Google Shape;645;p1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6" name="Google Shape;646;p1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647" name="Google Shape;647;p1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51"/>
        <p:cNvGrpSpPr/>
        <p:nvPr/>
      </p:nvGrpSpPr>
      <p:grpSpPr>
        <a:xfrm>
          <a:off x="0" y="0"/>
          <a:ext cx="0" cy="0"/>
          <a:chOff x="0" y="0"/>
          <a:chExt cx="0" cy="0"/>
        </a:xfrm>
      </p:grpSpPr>
      <p:grpSp>
        <p:nvGrpSpPr>
          <p:cNvPr id="652" name="Google Shape;652;p16"/>
          <p:cNvGrpSpPr/>
          <p:nvPr/>
        </p:nvGrpSpPr>
        <p:grpSpPr>
          <a:xfrm>
            <a:off x="0" y="5286561"/>
            <a:ext cx="18288000" cy="5143500"/>
            <a:chOff x="0" y="0"/>
            <a:chExt cx="24384000" cy="6858000"/>
          </a:xfrm>
        </p:grpSpPr>
        <p:sp>
          <p:nvSpPr>
            <p:cNvPr id="653" name="Google Shape;653;p1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54" name="Google Shape;654;p1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655" name="Google Shape;655;p16"/>
          <p:cNvGrpSpPr/>
          <p:nvPr/>
        </p:nvGrpSpPr>
        <p:grpSpPr>
          <a:xfrm>
            <a:off x="4420244" y="2367047"/>
            <a:ext cx="4080591" cy="4040324"/>
            <a:chOff x="0" y="-38100"/>
            <a:chExt cx="1704530" cy="1687710"/>
          </a:xfrm>
        </p:grpSpPr>
        <p:sp>
          <p:nvSpPr>
            <p:cNvPr id="656" name="Google Shape;656;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57" name="Google Shape;657;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6"/>
          <p:cNvGrpSpPr/>
          <p:nvPr/>
        </p:nvGrpSpPr>
        <p:grpSpPr>
          <a:xfrm>
            <a:off x="14273978" y="1274961"/>
            <a:ext cx="4080591" cy="4040324"/>
            <a:chOff x="0" y="-38100"/>
            <a:chExt cx="1704530" cy="1687710"/>
          </a:xfrm>
        </p:grpSpPr>
        <p:sp>
          <p:nvSpPr>
            <p:cNvPr id="659" name="Google Shape;659;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0" name="Google Shape;660;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1" name="Google Shape;661;p16"/>
          <p:cNvPicPr preferRelativeResize="0"/>
          <p:nvPr/>
        </p:nvPicPr>
        <p:blipFill rotWithShape="1">
          <a:blip r:embed="rId4">
            <a:alphaModFix/>
          </a:blip>
          <a:srcRect l="15608" r="15609"/>
          <a:stretch/>
        </p:blipFill>
        <p:spPr>
          <a:xfrm>
            <a:off x="4476799" y="2510052"/>
            <a:ext cx="3967481" cy="3845522"/>
          </a:xfrm>
          <a:prstGeom prst="rect">
            <a:avLst/>
          </a:prstGeom>
          <a:noFill/>
          <a:ln>
            <a:noFill/>
          </a:ln>
        </p:spPr>
      </p:pic>
      <p:pic>
        <p:nvPicPr>
          <p:cNvPr id="662" name="Google Shape;662;p16"/>
          <p:cNvPicPr preferRelativeResize="0"/>
          <p:nvPr/>
        </p:nvPicPr>
        <p:blipFill rotWithShape="1">
          <a:blip r:embed="rId5">
            <a:alphaModFix/>
          </a:blip>
          <a:srcRect l="10243" t="28266" r="40995" b="394"/>
          <a:stretch/>
        </p:blipFill>
        <p:spPr>
          <a:xfrm>
            <a:off x="14330532" y="1417966"/>
            <a:ext cx="3967481" cy="3845522"/>
          </a:xfrm>
          <a:prstGeom prst="rect">
            <a:avLst/>
          </a:prstGeom>
          <a:noFill/>
          <a:ln>
            <a:noFill/>
          </a:ln>
        </p:spPr>
      </p:pic>
      <p:grpSp>
        <p:nvGrpSpPr>
          <p:cNvPr id="663" name="Google Shape;663;p16"/>
          <p:cNvGrpSpPr/>
          <p:nvPr/>
        </p:nvGrpSpPr>
        <p:grpSpPr>
          <a:xfrm>
            <a:off x="1591319" y="5052290"/>
            <a:ext cx="4080591" cy="4040324"/>
            <a:chOff x="0" y="-38100"/>
            <a:chExt cx="1704530" cy="1687710"/>
          </a:xfrm>
        </p:grpSpPr>
        <p:sp>
          <p:nvSpPr>
            <p:cNvPr id="664" name="Google Shape;664;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5" name="Google Shape;665;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p16"/>
          <p:cNvGrpSpPr/>
          <p:nvPr/>
        </p:nvGrpSpPr>
        <p:grpSpPr>
          <a:xfrm>
            <a:off x="11435528" y="3960204"/>
            <a:ext cx="4080591" cy="4040324"/>
            <a:chOff x="0" y="-38100"/>
            <a:chExt cx="1704530" cy="1687710"/>
          </a:xfrm>
        </p:grpSpPr>
        <p:sp>
          <p:nvSpPr>
            <p:cNvPr id="667" name="Google Shape;667;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8" name="Google Shape;668;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9" name="Google Shape;669;p16"/>
          <p:cNvPicPr preferRelativeResize="0"/>
          <p:nvPr/>
        </p:nvPicPr>
        <p:blipFill rotWithShape="1">
          <a:blip r:embed="rId6">
            <a:alphaModFix/>
          </a:blip>
          <a:srcRect l="15608" r="15609"/>
          <a:stretch/>
        </p:blipFill>
        <p:spPr>
          <a:xfrm>
            <a:off x="1647874" y="5195296"/>
            <a:ext cx="3967481" cy="3845522"/>
          </a:xfrm>
          <a:prstGeom prst="rect">
            <a:avLst/>
          </a:prstGeom>
          <a:noFill/>
          <a:ln>
            <a:noFill/>
          </a:ln>
        </p:spPr>
      </p:pic>
      <p:pic>
        <p:nvPicPr>
          <p:cNvPr id="670" name="Google Shape;670;p16"/>
          <p:cNvPicPr preferRelativeResize="0"/>
          <p:nvPr/>
        </p:nvPicPr>
        <p:blipFill rotWithShape="1">
          <a:blip r:embed="rId7">
            <a:alphaModFix/>
          </a:blip>
          <a:srcRect l="15608" r="15609"/>
          <a:stretch/>
        </p:blipFill>
        <p:spPr>
          <a:xfrm>
            <a:off x="11492083" y="4103210"/>
            <a:ext cx="3967481" cy="3845522"/>
          </a:xfrm>
          <a:prstGeom prst="rect">
            <a:avLst/>
          </a:prstGeom>
          <a:noFill/>
          <a:ln>
            <a:noFill/>
          </a:ln>
        </p:spPr>
      </p:pic>
      <p:sp>
        <p:nvSpPr>
          <p:cNvPr id="671" name="Google Shape;671;p16"/>
          <p:cNvSpPr/>
          <p:nvPr/>
        </p:nvSpPr>
        <p:spPr>
          <a:xfrm rot="1631794">
            <a:off x="10286365" y="7092755"/>
            <a:ext cx="2936913" cy="1815546"/>
          </a:xfrm>
          <a:custGeom>
            <a:avLst/>
            <a:gdLst/>
            <a:ahLst/>
            <a:cxnLst/>
            <a:rect l="l" t="t" r="r" b="b"/>
            <a:pathLst>
              <a:path w="2936913" h="1815546" extrusionOk="0">
                <a:moveTo>
                  <a:pt x="0" y="0"/>
                </a:moveTo>
                <a:lnTo>
                  <a:pt x="2936912" y="0"/>
                </a:lnTo>
                <a:lnTo>
                  <a:pt x="2936912" y="1815546"/>
                </a:lnTo>
                <a:lnTo>
                  <a:pt x="0" y="1815546"/>
                </a:lnTo>
                <a:lnTo>
                  <a:pt x="0" y="0"/>
                </a:lnTo>
                <a:close/>
              </a:path>
            </a:pathLst>
          </a:custGeom>
          <a:blipFill rotWithShape="1">
            <a:blip r:embed="rId8">
              <a:alphaModFix/>
            </a:blip>
            <a:stretch>
              <a:fillRect/>
            </a:stretch>
          </a:blipFill>
          <a:ln>
            <a:noFill/>
          </a:ln>
        </p:spPr>
        <p:txBody>
          <a:bodyPr/>
          <a:lstStyle/>
          <a:p>
            <a:endParaRPr lang="zh-TW" altLang="en-US"/>
          </a:p>
        </p:txBody>
      </p:sp>
      <p:grpSp>
        <p:nvGrpSpPr>
          <p:cNvPr id="672" name="Google Shape;672;p16"/>
          <p:cNvGrpSpPr/>
          <p:nvPr/>
        </p:nvGrpSpPr>
        <p:grpSpPr>
          <a:xfrm>
            <a:off x="0" y="-144661"/>
            <a:ext cx="18288000" cy="1036201"/>
            <a:chOff x="0" y="-38100"/>
            <a:chExt cx="4816593" cy="272909"/>
          </a:xfrm>
        </p:grpSpPr>
        <p:sp>
          <p:nvSpPr>
            <p:cNvPr id="673" name="Google Shape;673;p1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74" name="Google Shape;674;p1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5" name="Google Shape;675;p1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642922">
            <a:off x="3627514" y="1566201"/>
            <a:ext cx="1799924" cy="2190173"/>
          </a:xfrm>
          <a:custGeom>
            <a:avLst/>
            <a:gdLst/>
            <a:ahLst/>
            <a:cxnLst/>
            <a:rect l="l" t="t" r="r" b="b"/>
            <a:pathLst>
              <a:path w="1799924" h="2190173" extrusionOk="0">
                <a:moveTo>
                  <a:pt x="0" y="0"/>
                </a:moveTo>
                <a:lnTo>
                  <a:pt x="1799924" y="0"/>
                </a:lnTo>
                <a:lnTo>
                  <a:pt x="1799924" y="2190173"/>
                </a:lnTo>
                <a:lnTo>
                  <a:pt x="0" y="2190173"/>
                </a:lnTo>
                <a:lnTo>
                  <a:pt x="0" y="0"/>
                </a:lnTo>
                <a:close/>
              </a:path>
            </a:pathLst>
          </a:custGeom>
          <a:blipFill rotWithShape="1">
            <a:blip r:embed="rId9">
              <a:alphaModFix/>
            </a:blip>
            <a:stretch>
              <a:fillRect/>
            </a:stretch>
          </a:blipFill>
          <a:ln>
            <a:noFill/>
          </a:ln>
        </p:spPr>
        <p:txBody>
          <a:bodyPr/>
          <a:lstStyle/>
          <a:p>
            <a:endParaRPr lang="zh-TW" altLang="en-US"/>
          </a:p>
        </p:txBody>
      </p:sp>
      <p:sp>
        <p:nvSpPr>
          <p:cNvPr id="677" name="Google Shape;677;p16"/>
          <p:cNvSpPr/>
          <p:nvPr/>
        </p:nvSpPr>
        <p:spPr>
          <a:xfrm>
            <a:off x="7406412" y="7858541"/>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1201421" y="328505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11435528" y="189771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6"/>
          <p:cNvGrpSpPr/>
          <p:nvPr/>
        </p:nvGrpSpPr>
        <p:grpSpPr>
          <a:xfrm>
            <a:off x="12124528" y="205548"/>
            <a:ext cx="3758237" cy="499494"/>
            <a:chOff x="0" y="0"/>
            <a:chExt cx="5010983" cy="665993"/>
          </a:xfrm>
        </p:grpSpPr>
        <p:sp>
          <p:nvSpPr>
            <p:cNvPr id="681" name="Google Shape;681;p1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mt="43000"/>
              </a:blip>
              <a:stretch>
                <a:fillRect/>
              </a:stretch>
            </a:blipFill>
            <a:ln>
              <a:noFill/>
            </a:ln>
          </p:spPr>
          <p:txBody>
            <a:bodyPr/>
            <a:lstStyle/>
            <a:p>
              <a:endParaRPr lang="zh-TW" altLang="en-US"/>
            </a:p>
          </p:txBody>
        </p:sp>
        <p:sp>
          <p:nvSpPr>
            <p:cNvPr id="682" name="Google Shape;682;p1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3" name="Google Shape;683;p1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4" name="Google Shape;684;p1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5" name="Google Shape;685;p1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grpSp>
      <p:sp>
        <p:nvSpPr>
          <p:cNvPr id="686" name="Google Shape;686;p1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90"/>
        <p:cNvGrpSpPr/>
        <p:nvPr/>
      </p:nvGrpSpPr>
      <p:grpSpPr>
        <a:xfrm>
          <a:off x="0" y="0"/>
          <a:ext cx="0" cy="0"/>
          <a:chOff x="0" y="0"/>
          <a:chExt cx="0" cy="0"/>
        </a:xfrm>
      </p:grpSpPr>
      <p:grpSp>
        <p:nvGrpSpPr>
          <p:cNvPr id="691" name="Google Shape;691;p17"/>
          <p:cNvGrpSpPr/>
          <p:nvPr/>
        </p:nvGrpSpPr>
        <p:grpSpPr>
          <a:xfrm>
            <a:off x="0" y="-144661"/>
            <a:ext cx="18288000" cy="1036201"/>
            <a:chOff x="0" y="-38100"/>
            <a:chExt cx="4816593" cy="272909"/>
          </a:xfrm>
        </p:grpSpPr>
        <p:sp>
          <p:nvSpPr>
            <p:cNvPr id="692" name="Google Shape;692;p1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grpSp>
        <p:nvGrpSpPr>
          <p:cNvPr id="697" name="Google Shape;697;p17"/>
          <p:cNvGrpSpPr/>
          <p:nvPr/>
        </p:nvGrpSpPr>
        <p:grpSpPr>
          <a:xfrm>
            <a:off x="8180489" y="1470606"/>
            <a:ext cx="9534130" cy="2363727"/>
            <a:chOff x="-128817" y="-1"/>
            <a:chExt cx="12712174" cy="3151637"/>
          </a:xfrm>
        </p:grpSpPr>
        <p:grpSp>
          <p:nvGrpSpPr>
            <p:cNvPr id="698" name="Google Shape;698;p17"/>
            <p:cNvGrpSpPr/>
            <p:nvPr/>
          </p:nvGrpSpPr>
          <p:grpSpPr>
            <a:xfrm rot="-5400000">
              <a:off x="6041192" y="-3390528"/>
              <a:ext cx="3151637" cy="9932692"/>
              <a:chOff x="0" y="-66675"/>
              <a:chExt cx="1631258" cy="5141068"/>
            </a:xfrm>
          </p:grpSpPr>
          <p:sp>
            <p:nvSpPr>
              <p:cNvPr id="699" name="Google Shape;699;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p:cNvGrpSpPr/>
            <p:nvPr/>
          </p:nvGrpSpPr>
          <p:grpSpPr>
            <a:xfrm>
              <a:off x="2999358" y="2859536"/>
              <a:ext cx="9357231" cy="180696"/>
              <a:chOff x="0" y="-38100"/>
              <a:chExt cx="4843215" cy="93526"/>
            </a:xfrm>
          </p:grpSpPr>
          <p:sp>
            <p:nvSpPr>
              <p:cNvPr id="702" name="Google Shape;702;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p:cNvGrpSpPr/>
            <p:nvPr/>
          </p:nvGrpSpPr>
          <p:grpSpPr>
            <a:xfrm>
              <a:off x="2992738" y="41485"/>
              <a:ext cx="9363851" cy="185335"/>
              <a:chOff x="0" y="-38100"/>
              <a:chExt cx="4846642" cy="95927"/>
            </a:xfrm>
          </p:grpSpPr>
          <p:sp>
            <p:nvSpPr>
              <p:cNvPr id="705" name="Google Shape;705;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p:cNvGrpSpPr/>
            <p:nvPr/>
          </p:nvGrpSpPr>
          <p:grpSpPr>
            <a:xfrm rot="-5400000">
              <a:off x="1447291" y="1488166"/>
              <a:ext cx="2925137" cy="178998"/>
              <a:chOff x="0" y="-38100"/>
              <a:chExt cx="1514024" cy="92647"/>
            </a:xfrm>
          </p:grpSpPr>
          <p:sp>
            <p:nvSpPr>
              <p:cNvPr id="708" name="Google Shape;708;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p:cNvGrpSpPr/>
            <p:nvPr/>
          </p:nvGrpSpPr>
          <p:grpSpPr>
            <a:xfrm rot="-5400000">
              <a:off x="10905284" y="1463612"/>
              <a:ext cx="2925137" cy="228105"/>
              <a:chOff x="0" y="-38100"/>
              <a:chExt cx="1514024" cy="118065"/>
            </a:xfrm>
          </p:grpSpPr>
          <p:sp>
            <p:nvSpPr>
              <p:cNvPr id="711" name="Google Shape;711;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p:cNvGrpSpPr/>
            <p:nvPr/>
          </p:nvGrpSpPr>
          <p:grpSpPr>
            <a:xfrm rot="-5400000">
              <a:off x="-140548" y="11730"/>
              <a:ext cx="3151637" cy="3128176"/>
              <a:chOff x="0" y="-66675"/>
              <a:chExt cx="1631258" cy="1619115"/>
            </a:xfrm>
          </p:grpSpPr>
          <p:sp>
            <p:nvSpPr>
              <p:cNvPr id="714" name="Google Shape;714;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p:cNvGrpSpPr/>
            <p:nvPr/>
          </p:nvGrpSpPr>
          <p:grpSpPr>
            <a:xfrm>
              <a:off x="117781" y="2859536"/>
              <a:ext cx="2776189" cy="180696"/>
              <a:chOff x="0" y="-38100"/>
              <a:chExt cx="1436930" cy="93526"/>
            </a:xfrm>
          </p:grpSpPr>
          <p:sp>
            <p:nvSpPr>
              <p:cNvPr id="717" name="Google Shape;717;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p:cNvGrpSpPr/>
            <p:nvPr/>
          </p:nvGrpSpPr>
          <p:grpSpPr>
            <a:xfrm>
              <a:off x="117781" y="41486"/>
              <a:ext cx="2776189" cy="184379"/>
              <a:chOff x="0" y="-38100"/>
              <a:chExt cx="1436930" cy="95433"/>
            </a:xfrm>
          </p:grpSpPr>
          <p:sp>
            <p:nvSpPr>
              <p:cNvPr id="720" name="Google Shape;720;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p:cNvGrpSpPr/>
            <p:nvPr/>
          </p:nvGrpSpPr>
          <p:grpSpPr>
            <a:xfrm rot="-5400000">
              <a:off x="1337353" y="1483615"/>
              <a:ext cx="2925137" cy="188098"/>
              <a:chOff x="0" y="-38100"/>
              <a:chExt cx="1514024" cy="97358"/>
            </a:xfrm>
          </p:grpSpPr>
          <p:sp>
            <p:nvSpPr>
              <p:cNvPr id="723" name="Google Shape;723;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p:cNvGrpSpPr/>
            <p:nvPr/>
          </p:nvGrpSpPr>
          <p:grpSpPr>
            <a:xfrm rot="-5400000">
              <a:off x="-1218427" y="1488462"/>
              <a:ext cx="2708817" cy="183620"/>
              <a:chOff x="0" y="-38100"/>
              <a:chExt cx="1402058" cy="95040"/>
            </a:xfrm>
          </p:grpSpPr>
          <p:sp>
            <p:nvSpPr>
              <p:cNvPr id="726" name="Google Shape;726;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28" name="Google Shape;728;p17"/>
          <p:cNvGrpSpPr/>
          <p:nvPr/>
        </p:nvGrpSpPr>
        <p:grpSpPr>
          <a:xfrm>
            <a:off x="8180489" y="4200261"/>
            <a:ext cx="9534130" cy="2363727"/>
            <a:chOff x="-128817" y="-1"/>
            <a:chExt cx="12712174" cy="3151637"/>
          </a:xfrm>
        </p:grpSpPr>
        <p:grpSp>
          <p:nvGrpSpPr>
            <p:cNvPr id="729" name="Google Shape;729;p17"/>
            <p:cNvGrpSpPr/>
            <p:nvPr/>
          </p:nvGrpSpPr>
          <p:grpSpPr>
            <a:xfrm rot="-5400000">
              <a:off x="6041192" y="-3390528"/>
              <a:ext cx="3151637" cy="9932692"/>
              <a:chOff x="0" y="-66675"/>
              <a:chExt cx="1631258" cy="5141068"/>
            </a:xfrm>
          </p:grpSpPr>
          <p:sp>
            <p:nvSpPr>
              <p:cNvPr id="730" name="Google Shape;730;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31" name="Google Shape;731;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7"/>
            <p:cNvGrpSpPr/>
            <p:nvPr/>
          </p:nvGrpSpPr>
          <p:grpSpPr>
            <a:xfrm>
              <a:off x="2999358" y="2859536"/>
              <a:ext cx="9357231" cy="180696"/>
              <a:chOff x="0" y="-38100"/>
              <a:chExt cx="4843215" cy="93526"/>
            </a:xfrm>
          </p:grpSpPr>
          <p:sp>
            <p:nvSpPr>
              <p:cNvPr id="733" name="Google Shape;733;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34" name="Google Shape;734;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7"/>
            <p:cNvGrpSpPr/>
            <p:nvPr/>
          </p:nvGrpSpPr>
          <p:grpSpPr>
            <a:xfrm>
              <a:off x="2992738" y="41485"/>
              <a:ext cx="9363851" cy="185335"/>
              <a:chOff x="0" y="-38100"/>
              <a:chExt cx="4846642" cy="95927"/>
            </a:xfrm>
          </p:grpSpPr>
          <p:sp>
            <p:nvSpPr>
              <p:cNvPr id="736" name="Google Shape;736;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37" name="Google Shape;737;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7"/>
            <p:cNvGrpSpPr/>
            <p:nvPr/>
          </p:nvGrpSpPr>
          <p:grpSpPr>
            <a:xfrm rot="-5400000">
              <a:off x="1447291" y="1488166"/>
              <a:ext cx="2925137" cy="178998"/>
              <a:chOff x="0" y="-38100"/>
              <a:chExt cx="1514024" cy="92647"/>
            </a:xfrm>
          </p:grpSpPr>
          <p:sp>
            <p:nvSpPr>
              <p:cNvPr id="739" name="Google Shape;739;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40" name="Google Shape;740;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7"/>
            <p:cNvGrpSpPr/>
            <p:nvPr/>
          </p:nvGrpSpPr>
          <p:grpSpPr>
            <a:xfrm rot="-5400000">
              <a:off x="10905284" y="1463612"/>
              <a:ext cx="2925137" cy="228105"/>
              <a:chOff x="0" y="-38100"/>
              <a:chExt cx="1514024" cy="118065"/>
            </a:xfrm>
          </p:grpSpPr>
          <p:sp>
            <p:nvSpPr>
              <p:cNvPr id="742" name="Google Shape;742;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43" name="Google Shape;743;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4" name="Google Shape;744;p17"/>
            <p:cNvGrpSpPr/>
            <p:nvPr/>
          </p:nvGrpSpPr>
          <p:grpSpPr>
            <a:xfrm rot="-5400000">
              <a:off x="-140548" y="11730"/>
              <a:ext cx="3151637" cy="3128176"/>
              <a:chOff x="0" y="-66675"/>
              <a:chExt cx="1631258" cy="1619115"/>
            </a:xfrm>
          </p:grpSpPr>
          <p:sp>
            <p:nvSpPr>
              <p:cNvPr id="745" name="Google Shape;745;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46" name="Google Shape;746;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7"/>
            <p:cNvGrpSpPr/>
            <p:nvPr/>
          </p:nvGrpSpPr>
          <p:grpSpPr>
            <a:xfrm>
              <a:off x="117781" y="2859536"/>
              <a:ext cx="2776189" cy="180696"/>
              <a:chOff x="0" y="-38100"/>
              <a:chExt cx="1436930" cy="93526"/>
            </a:xfrm>
          </p:grpSpPr>
          <p:sp>
            <p:nvSpPr>
              <p:cNvPr id="748" name="Google Shape;748;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49" name="Google Shape;749;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7"/>
            <p:cNvGrpSpPr/>
            <p:nvPr/>
          </p:nvGrpSpPr>
          <p:grpSpPr>
            <a:xfrm>
              <a:off x="117781" y="41486"/>
              <a:ext cx="2776189" cy="184379"/>
              <a:chOff x="0" y="-38100"/>
              <a:chExt cx="1436930" cy="95433"/>
            </a:xfrm>
          </p:grpSpPr>
          <p:sp>
            <p:nvSpPr>
              <p:cNvPr id="751" name="Google Shape;751;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52" name="Google Shape;752;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7"/>
            <p:cNvGrpSpPr/>
            <p:nvPr/>
          </p:nvGrpSpPr>
          <p:grpSpPr>
            <a:xfrm rot="-5400000">
              <a:off x="1337353" y="1483615"/>
              <a:ext cx="2925137" cy="188098"/>
              <a:chOff x="0" y="-38100"/>
              <a:chExt cx="1514024" cy="97358"/>
            </a:xfrm>
          </p:grpSpPr>
          <p:sp>
            <p:nvSpPr>
              <p:cNvPr id="754" name="Google Shape;754;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55" name="Google Shape;755;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7"/>
            <p:cNvGrpSpPr/>
            <p:nvPr/>
          </p:nvGrpSpPr>
          <p:grpSpPr>
            <a:xfrm rot="-5400000">
              <a:off x="-1218427" y="1488462"/>
              <a:ext cx="2708817" cy="183620"/>
              <a:chOff x="0" y="-38100"/>
              <a:chExt cx="1402058" cy="95040"/>
            </a:xfrm>
          </p:grpSpPr>
          <p:sp>
            <p:nvSpPr>
              <p:cNvPr id="757" name="Google Shape;757;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58" name="Google Shape;758;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59" name="Google Shape;759;p17"/>
          <p:cNvGrpSpPr/>
          <p:nvPr/>
        </p:nvGrpSpPr>
        <p:grpSpPr>
          <a:xfrm>
            <a:off x="8180489" y="6925938"/>
            <a:ext cx="9534130" cy="2363727"/>
            <a:chOff x="-128817" y="-1"/>
            <a:chExt cx="12712174" cy="3151637"/>
          </a:xfrm>
        </p:grpSpPr>
        <p:grpSp>
          <p:nvGrpSpPr>
            <p:cNvPr id="760" name="Google Shape;760;p17"/>
            <p:cNvGrpSpPr/>
            <p:nvPr/>
          </p:nvGrpSpPr>
          <p:grpSpPr>
            <a:xfrm rot="-5400000">
              <a:off x="6041192" y="-3390528"/>
              <a:ext cx="3151637" cy="9932692"/>
              <a:chOff x="0" y="-66675"/>
              <a:chExt cx="1631258" cy="5141068"/>
            </a:xfrm>
          </p:grpSpPr>
          <p:sp>
            <p:nvSpPr>
              <p:cNvPr id="761" name="Google Shape;761;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62" name="Google Shape;762;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17"/>
            <p:cNvGrpSpPr/>
            <p:nvPr/>
          </p:nvGrpSpPr>
          <p:grpSpPr>
            <a:xfrm>
              <a:off x="2999358" y="2859536"/>
              <a:ext cx="9357231" cy="180696"/>
              <a:chOff x="0" y="-38100"/>
              <a:chExt cx="4843215" cy="93526"/>
            </a:xfrm>
          </p:grpSpPr>
          <p:sp>
            <p:nvSpPr>
              <p:cNvPr id="764" name="Google Shape;764;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65" name="Google Shape;765;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6" name="Google Shape;766;p17"/>
            <p:cNvGrpSpPr/>
            <p:nvPr/>
          </p:nvGrpSpPr>
          <p:grpSpPr>
            <a:xfrm>
              <a:off x="2992738" y="41485"/>
              <a:ext cx="9363851" cy="185335"/>
              <a:chOff x="0" y="-38100"/>
              <a:chExt cx="4846642" cy="95927"/>
            </a:xfrm>
          </p:grpSpPr>
          <p:sp>
            <p:nvSpPr>
              <p:cNvPr id="767" name="Google Shape;767;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68" name="Google Shape;768;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9" name="Google Shape;769;p17"/>
            <p:cNvGrpSpPr/>
            <p:nvPr/>
          </p:nvGrpSpPr>
          <p:grpSpPr>
            <a:xfrm rot="-5400000">
              <a:off x="1447291" y="1488166"/>
              <a:ext cx="2925137" cy="178998"/>
              <a:chOff x="0" y="-38100"/>
              <a:chExt cx="1514024" cy="92647"/>
            </a:xfrm>
          </p:grpSpPr>
          <p:sp>
            <p:nvSpPr>
              <p:cNvPr id="770" name="Google Shape;770;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71" name="Google Shape;771;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2" name="Google Shape;772;p17"/>
            <p:cNvGrpSpPr/>
            <p:nvPr/>
          </p:nvGrpSpPr>
          <p:grpSpPr>
            <a:xfrm rot="-5400000">
              <a:off x="10905284" y="1463612"/>
              <a:ext cx="2925137" cy="228105"/>
              <a:chOff x="0" y="-38100"/>
              <a:chExt cx="1514024" cy="118065"/>
            </a:xfrm>
          </p:grpSpPr>
          <p:sp>
            <p:nvSpPr>
              <p:cNvPr id="773" name="Google Shape;773;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74" name="Google Shape;774;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17"/>
            <p:cNvGrpSpPr/>
            <p:nvPr/>
          </p:nvGrpSpPr>
          <p:grpSpPr>
            <a:xfrm rot="-5400000">
              <a:off x="-140548" y="11730"/>
              <a:ext cx="3151637" cy="3128176"/>
              <a:chOff x="0" y="-66675"/>
              <a:chExt cx="1631258" cy="1619115"/>
            </a:xfrm>
          </p:grpSpPr>
          <p:sp>
            <p:nvSpPr>
              <p:cNvPr id="776" name="Google Shape;776;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77" name="Google Shape;777;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17"/>
            <p:cNvGrpSpPr/>
            <p:nvPr/>
          </p:nvGrpSpPr>
          <p:grpSpPr>
            <a:xfrm>
              <a:off x="117781" y="2859536"/>
              <a:ext cx="2776189" cy="180696"/>
              <a:chOff x="0" y="-38100"/>
              <a:chExt cx="1436930" cy="93526"/>
            </a:xfrm>
          </p:grpSpPr>
          <p:sp>
            <p:nvSpPr>
              <p:cNvPr id="779" name="Google Shape;779;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80" name="Google Shape;780;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1" name="Google Shape;781;p17"/>
            <p:cNvGrpSpPr/>
            <p:nvPr/>
          </p:nvGrpSpPr>
          <p:grpSpPr>
            <a:xfrm>
              <a:off x="117781" y="41486"/>
              <a:ext cx="2776189" cy="184379"/>
              <a:chOff x="0" y="-38100"/>
              <a:chExt cx="1436930" cy="95433"/>
            </a:xfrm>
          </p:grpSpPr>
          <p:sp>
            <p:nvSpPr>
              <p:cNvPr id="782" name="Google Shape;782;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83" name="Google Shape;783;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7"/>
            <p:cNvGrpSpPr/>
            <p:nvPr/>
          </p:nvGrpSpPr>
          <p:grpSpPr>
            <a:xfrm rot="-5400000">
              <a:off x="1337353" y="1483615"/>
              <a:ext cx="2925137" cy="188098"/>
              <a:chOff x="0" y="-38100"/>
              <a:chExt cx="1514024" cy="97358"/>
            </a:xfrm>
          </p:grpSpPr>
          <p:sp>
            <p:nvSpPr>
              <p:cNvPr id="785" name="Google Shape;785;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86" name="Google Shape;786;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7"/>
            <p:cNvGrpSpPr/>
            <p:nvPr/>
          </p:nvGrpSpPr>
          <p:grpSpPr>
            <a:xfrm rot="-5400000">
              <a:off x="-1218427" y="1488462"/>
              <a:ext cx="2708817" cy="183620"/>
              <a:chOff x="0" y="-38100"/>
              <a:chExt cx="1402058" cy="95040"/>
            </a:xfrm>
          </p:grpSpPr>
          <p:sp>
            <p:nvSpPr>
              <p:cNvPr id="788" name="Google Shape;788;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89" name="Google Shape;789;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90" name="Google Shape;790;p17"/>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792" name="Google Shape;792;p17"/>
          <p:cNvGrpSpPr/>
          <p:nvPr/>
        </p:nvGrpSpPr>
        <p:grpSpPr>
          <a:xfrm>
            <a:off x="10900987" y="1961113"/>
            <a:ext cx="6269189" cy="1356692"/>
            <a:chOff x="0" y="-66675"/>
            <a:chExt cx="8358919" cy="1808923"/>
          </a:xfrm>
        </p:grpSpPr>
        <p:sp>
          <p:nvSpPr>
            <p:cNvPr id="793" name="Google Shape;793;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4" name="Google Shape;794;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5" name="Google Shape;795;p17"/>
          <p:cNvGrpSpPr/>
          <p:nvPr/>
        </p:nvGrpSpPr>
        <p:grpSpPr>
          <a:xfrm>
            <a:off x="10900987" y="4697826"/>
            <a:ext cx="6269189" cy="1356692"/>
            <a:chOff x="0" y="-66675"/>
            <a:chExt cx="8358919" cy="1808923"/>
          </a:xfrm>
        </p:grpSpPr>
        <p:sp>
          <p:nvSpPr>
            <p:cNvPr id="796" name="Google Shape;796;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7" name="Google Shape;797;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8" name="Google Shape;798;p17"/>
          <p:cNvGrpSpPr/>
          <p:nvPr/>
        </p:nvGrpSpPr>
        <p:grpSpPr>
          <a:xfrm>
            <a:off x="10900987" y="7396663"/>
            <a:ext cx="6269189" cy="1356692"/>
            <a:chOff x="0" y="-66675"/>
            <a:chExt cx="8358919" cy="1808923"/>
          </a:xfrm>
        </p:grpSpPr>
        <p:sp>
          <p:nvSpPr>
            <p:cNvPr id="799" name="Google Shape;799;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800" name="Google Shape;800;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sp>
        <p:nvSpPr>
          <p:cNvPr id="801" name="Google Shape;801;p17"/>
          <p:cNvSpPr txBox="1"/>
          <p:nvPr/>
        </p:nvSpPr>
        <p:spPr>
          <a:xfrm>
            <a:off x="8441978" y="2354724"/>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01</a:t>
            </a:r>
            <a:endParaRPr/>
          </a:p>
        </p:txBody>
      </p:sp>
      <p:sp>
        <p:nvSpPr>
          <p:cNvPr id="802" name="Google Shape;802;p17"/>
          <p:cNvSpPr txBox="1"/>
          <p:nvPr/>
        </p:nvSpPr>
        <p:spPr>
          <a:xfrm>
            <a:off x="8441978" y="5001021"/>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02</a:t>
            </a:r>
            <a:endParaRPr/>
          </a:p>
        </p:txBody>
      </p:sp>
      <p:sp>
        <p:nvSpPr>
          <p:cNvPr id="803" name="Google Shape;803;p17"/>
          <p:cNvSpPr txBox="1"/>
          <p:nvPr/>
        </p:nvSpPr>
        <p:spPr>
          <a:xfrm>
            <a:off x="8441978" y="7699858"/>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03</a:t>
            </a:r>
            <a:endParaRPr/>
          </a:p>
        </p:txBody>
      </p:sp>
      <p:grpSp>
        <p:nvGrpSpPr>
          <p:cNvPr id="804" name="Google Shape;804;p17"/>
          <p:cNvGrpSpPr/>
          <p:nvPr/>
        </p:nvGrpSpPr>
        <p:grpSpPr>
          <a:xfrm>
            <a:off x="12124528" y="205548"/>
            <a:ext cx="3758237" cy="499494"/>
            <a:chOff x="0" y="0"/>
            <a:chExt cx="5010983" cy="665993"/>
          </a:xfrm>
        </p:grpSpPr>
        <p:sp>
          <p:nvSpPr>
            <p:cNvPr id="805" name="Google Shape;805;p1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810" name="Google Shape;810;p17"/>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4400" dirty="0" smtClean="0">
            <a:latin typeface="+mj-ea"/>
            <a:ea typeface="+mj-ea"/>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821</Words>
  <Application>Microsoft Office PowerPoint</Application>
  <PresentationFormat>自訂</PresentationFormat>
  <Paragraphs>104</Paragraphs>
  <Slides>18</Slides>
  <Notes>18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18</vt:i4>
      </vt:variant>
    </vt:vector>
  </HeadingPairs>
  <TitlesOfParts>
    <vt:vector size="24" baseType="lpstr">
      <vt:lpstr>Calibri</vt:lpstr>
      <vt:lpstr>Arial</vt:lpstr>
      <vt:lpstr>Press Start 2P</vt:lpstr>
      <vt:lpstr>Roboto Mono</vt:lpstr>
      <vt:lpstr>Bungee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吳相勳</dc:creator>
  <cp:lastModifiedBy>力維 葛</cp:lastModifiedBy>
  <cp:revision>7</cp:revision>
  <dcterms:modified xsi:type="dcterms:W3CDTF">2024-12-09T14:59:22Z</dcterms:modified>
</cp:coreProperties>
</file>